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activeX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activeX/activeX1.xml" ContentType="application/vnd.ms-office.activeX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68" r:id="rId3"/>
    <p:sldId id="269" r:id="rId4"/>
    <p:sldId id="270" r:id="rId5"/>
    <p:sldId id="271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C6E04D-1F37-475E-B25A-435E8FFB5EC7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2A4DBF-F025-437A-8F11-3AFF3B447B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4FAFA196-BD4D-4FE2-B8CC-D25541539BE7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A196-BD4D-4FE2-B8CC-D25541539BE7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A196-BD4D-4FE2-B8CC-D25541539BE7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A196-BD4D-4FE2-B8CC-D25541539BE7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2685391"/>
            <a:ext cx="7772400" cy="3112843"/>
          </a:xfrm>
        </p:spPr>
        <p:txBody>
          <a:bodyPr anchor="t">
            <a:normAutofit/>
          </a:bodyPr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1128932"/>
            <a:ext cx="77724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A196-BD4D-4FE2-B8CC-D25541539BE7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A196-BD4D-4FE2-B8CC-D25541539BE7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A196-BD4D-4FE2-B8CC-D25541539BE7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A196-BD4D-4FE2-B8CC-D25541539BE7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A196-BD4D-4FE2-B8CC-D25541539BE7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A196-BD4D-4FE2-B8CC-D25541539BE7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7729" y="1062637"/>
            <a:ext cx="4599432" cy="3977640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rtlCol="0" anchor="ctr">
            <a:normAutofit/>
          </a:bodyPr>
          <a:lstStyle/>
          <a:p>
            <a:pPr marL="0" indent="-274320" algn="l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0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514536" y="4343400"/>
            <a:ext cx="3048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739645" y="1222657"/>
            <a:ext cx="45756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/>
            </a:lvl1pPr>
          </a:lstStyle>
          <a:p>
            <a:r>
              <a:rPr lang="es-ES" sz="2000" smtClean="0"/>
              <a:t>Haga clic en el icono para agregar una imagen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14536" y="1371600"/>
            <a:ext cx="3044952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A196-BD4D-4FE2-B8CC-D25541539BE7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4FAFA196-BD4D-4FE2-B8CC-D25541539BE7}" type="datetimeFigureOut">
              <a:rPr lang="es-ES" smtClean="0"/>
              <a:pPr/>
              <a:t>15/02/2012</a:t>
            </a:fld>
            <a:endParaRPr lang="es-E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es-ES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48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indent="-274320" algn="l" eaLnBrk="1" hangingPunct="1"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784" indent="-228600" algn="l" eaLnBrk="1" hangingPunct="1"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3816" indent="-228600" algn="l" eaLnBrk="1" hangingPunct="1"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9848" indent="-228600" algn="l" eaLnBrk="1" hangingPunct="1"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316736" indent="-228600" algn="l" eaLnBrk="1" hangingPunct="1">
        <a:buClr>
          <a:schemeClr val="accent1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dvancedenglishcurriculum.wikispaces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kype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youtube.com/watch?v=S0kXIxqNU7A&amp;feature=player_embedded" TargetMode="External"/><Relationship Id="rId5" Type="http://schemas.openxmlformats.org/officeDocument/2006/relationships/hyperlink" Target="http://www.colegiolostilos.com/FOTOTECA/VIDEOS_STJOSEPH_2011/video2.html" TargetMode="Externa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//upload.wikimedia.org/wikipedia/commons/a/a0/PDA_Mapping.jpg" TargetMode="External"/><Relationship Id="rId13" Type="http://schemas.openxmlformats.org/officeDocument/2006/relationships/image" Target="../media/image19.jpeg"/><Relationship Id="rId3" Type="http://schemas.openxmlformats.org/officeDocument/2006/relationships/hyperlink" Target="http://www.youtube.com/watch?feature=endscreen&amp;NR=1&amp;v=91sI-JVits0" TargetMode="External"/><Relationship Id="rId7" Type="http://schemas.openxmlformats.org/officeDocument/2006/relationships/image" Target="../media/image16.jpeg"/><Relationship Id="rId12" Type="http://schemas.openxmlformats.org/officeDocument/2006/relationships/hyperlink" Target="//upload.wikimedia.org/wikipedia/commons/c/ce/Ipad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//upload.wikimedia.org/wikipedia/commons/0/00/Amazon_Kindle_3.JPG" TargetMode="External"/><Relationship Id="rId11" Type="http://schemas.openxmlformats.org/officeDocument/2006/relationships/image" Target="../media/image18.jpeg"/><Relationship Id="rId5" Type="http://schemas.openxmlformats.org/officeDocument/2006/relationships/image" Target="../media/image15.jpeg"/><Relationship Id="rId10" Type="http://schemas.openxmlformats.org/officeDocument/2006/relationships/hyperlink" Target="//upload.wikimedia.org/wikipedia/commons/9/91/IPod_Nano_4G_black.jpg" TargetMode="External"/><Relationship Id="rId4" Type="http://schemas.openxmlformats.org/officeDocument/2006/relationships/hyperlink" Target="//upload.wikimedia.org/wikipedia/commons/a/a7/Group_of_smartphones.jpg" TargetMode="External"/><Relationship Id="rId9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emartin-monje@hotmail.com" TargetMode="External"/><Relationship Id="rId7" Type="http://schemas.openxmlformats.org/officeDocument/2006/relationships/image" Target="../media/image3.jpeg"/><Relationship Id="rId2" Type="http://schemas.openxmlformats.org/officeDocument/2006/relationships/hyperlink" Target="mailto:elena.martin5@educa.madrid.or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http://advancedenglishcurriculum.wikispaces.com/" TargetMode="Externa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ogster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echnology4kids.pbworks.com/w/page/24540912/Glogster" TargetMode="External"/><Relationship Id="rId5" Type="http://schemas.openxmlformats.org/officeDocument/2006/relationships/hyperlink" Target="http://esthermartinez.glogster.com/glog-8861/" TargetMode="Externa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allwisher.com/wall/Mostabsurdexperience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www.wallwisher.com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hyperlink" Target="http://www.wallwisher.com/wall/Mostabsurdexperience" TargetMode="External"/><Relationship Id="rId7" Type="http://schemas.openxmlformats.org/officeDocument/2006/relationships/hyperlink" Target="http://advancedenglishcurriculum.wikispaces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http://www.wordle.net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blabberize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glishsocietyandculture.wikispaces.com/St.+Patrick's+Day" TargetMode="Externa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aicoletraining.wikispaces.com/" TargetMode="External"/><Relationship Id="rId7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labberize.com/" TargetMode="External"/><Relationship Id="rId5" Type="http://schemas.openxmlformats.org/officeDocument/2006/relationships/image" Target="../media/image12.jpeg"/><Relationship Id="rId4" Type="http://schemas.openxmlformats.org/officeDocument/2006/relationships/hyperlink" Target="http://www.voki.com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voxopop.com/topic/fb08e5a2-f348-471a-ac51-952b5b8b0732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Introducing the </a:t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Tools, strategies and resources</a:t>
            </a:r>
            <a:endParaRPr lang="en-US" sz="4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Elena Martín Monje</a:t>
            </a:r>
          </a:p>
          <a:p>
            <a:r>
              <a:rPr lang="en-US" dirty="0" smtClean="0"/>
              <a:t>February</a:t>
            </a:r>
            <a:r>
              <a:rPr lang="es-ES_tradnl" dirty="0" smtClean="0"/>
              <a:t> 2012</a:t>
            </a:r>
          </a:p>
          <a:p>
            <a:r>
              <a:rPr lang="en-US" dirty="0" smtClean="0"/>
              <a:t>Session</a:t>
            </a:r>
            <a:r>
              <a:rPr lang="es-ES_tradnl" dirty="0" smtClean="0"/>
              <a:t> 2</a:t>
            </a:r>
            <a:endParaRPr lang="es-ES" dirty="0"/>
          </a:p>
        </p:txBody>
      </p:sp>
      <p:pic>
        <p:nvPicPr>
          <p:cNvPr id="6" name="5 Imagen" descr="AdvancedEnglishCurricul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628800"/>
            <a:ext cx="7620000" cy="1028700"/>
          </a:xfrm>
          <a:prstGeom prst="rect">
            <a:avLst/>
          </a:prstGeom>
        </p:spPr>
      </p:pic>
      <p:pic>
        <p:nvPicPr>
          <p:cNvPr id="14338" name="Picture 2" descr="advancedenglishcurriculum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5661248"/>
            <a:ext cx="2333625" cy="666751"/>
          </a:xfrm>
          <a:prstGeom prst="rect">
            <a:avLst/>
          </a:prstGeom>
          <a:noFill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5733256"/>
            <a:ext cx="2162175" cy="5730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Adv_English_CV_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064889" cy="1152128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4968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bg2">
                    <a:lumMod val="90000"/>
                  </a:schemeClr>
                </a:solidFill>
              </a:rPr>
              <a:t>Oral skills</a:t>
            </a:r>
            <a:endParaRPr lang="en-GB" sz="36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11560" y="1628800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lt"/>
                <a:cs typeface="+mj-lt"/>
              </a:rPr>
              <a:t>Skype</a:t>
            </a:r>
            <a:endParaRPr lang="es-ES" sz="4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lt"/>
              <a:cs typeface="+mj-lt"/>
            </a:endParaRPr>
          </a:p>
        </p:txBody>
      </p:sp>
      <p:pic>
        <p:nvPicPr>
          <p:cNvPr id="10" name="9 Imagen" descr="Skype.jp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03648" y="2924944"/>
            <a:ext cx="3594615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5940152" y="2636912"/>
          <a:ext cx="2160240" cy="2808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</a:tblGrid>
              <a:tr h="1404156">
                <a:tc>
                  <a:txBody>
                    <a:bodyPr/>
                    <a:lstStyle/>
                    <a:p>
                      <a:pPr algn="ctr"/>
                      <a:endParaRPr lang="en-US" sz="2400" noProof="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240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hlinkClick r:id="rId5"/>
                        </a:rPr>
                        <a:t>Online exchange</a:t>
                      </a:r>
                      <a:endParaRPr lang="en-US" sz="2400" noProof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404156">
                <a:tc>
                  <a:txBody>
                    <a:bodyPr/>
                    <a:lstStyle/>
                    <a:p>
                      <a:pPr algn="ctr"/>
                      <a:endParaRPr lang="en-US" sz="2400" b="1" noProof="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2400" b="1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hlinkClick r:id="rId6"/>
                        </a:rPr>
                        <a:t>Original ways to use Skype</a:t>
                      </a:r>
                      <a:endParaRPr lang="en-US" sz="2400" b="1" noProof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Adv_English_CV_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064889" cy="1152128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4968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bg2">
                    <a:lumMod val="90000"/>
                  </a:schemeClr>
                </a:solidFill>
              </a:rPr>
              <a:t>Mobile learning</a:t>
            </a:r>
            <a:endParaRPr lang="en-GB" sz="36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11560" y="1628800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lt"/>
                <a:cs typeface="+mj-lt"/>
                <a:hlinkClick r:id="rId3"/>
              </a:rPr>
              <a:t>Introduction</a:t>
            </a:r>
            <a:endParaRPr lang="es-ES" sz="4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lt"/>
              <a:cs typeface="+mj-lt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11560" y="3717032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ea typeface="+mj-lt"/>
                <a:cs typeface="+mj-lt"/>
              </a:rPr>
              <a:t>iPod</a:t>
            </a:r>
            <a:endParaRPr lang="es-ES" sz="2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ea typeface="+mj-lt"/>
              <a:cs typeface="+mj-lt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331640" y="6093296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ea typeface="+mj-lt"/>
                <a:cs typeface="+mj-lt"/>
              </a:rPr>
              <a:t>PDA</a:t>
            </a:r>
            <a:endParaRPr lang="es-ES" sz="2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ea typeface="+mj-lt"/>
              <a:cs typeface="+mj-lt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932040" y="6165304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ea typeface="+mj-lt"/>
                <a:cs typeface="+mj-lt"/>
              </a:rPr>
              <a:t>Smartphone</a:t>
            </a:r>
            <a:endParaRPr lang="es-ES" sz="2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ea typeface="+mj-lt"/>
              <a:cs typeface="+mj-lt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275856" y="3861048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ea typeface="+mj-lt"/>
                <a:cs typeface="+mj-lt"/>
              </a:rPr>
              <a:t>eBook</a:t>
            </a:r>
            <a:endParaRPr lang="es-ES" sz="2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ea typeface="+mj-lt"/>
              <a:cs typeface="+mj-lt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6516216" y="4005064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ea typeface="+mj-lt"/>
                <a:cs typeface="+mj-lt"/>
              </a:rPr>
              <a:t>iPad</a:t>
            </a:r>
            <a:r>
              <a:rPr lang="en-US" sz="2000" b="1" dirty="0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ea typeface="+mj-lt"/>
                <a:cs typeface="+mj-lt"/>
              </a:rPr>
              <a:t> &amp; Tablet PC</a:t>
            </a:r>
            <a:endParaRPr lang="es-ES" sz="2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ea typeface="+mj-lt"/>
              <a:cs typeface="+mj-lt"/>
            </a:endParaRPr>
          </a:p>
        </p:txBody>
      </p:sp>
      <p:pic>
        <p:nvPicPr>
          <p:cNvPr id="41986" name="Picture 2" descr="File:Group of smartphone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52053" y="4797152"/>
            <a:ext cx="1680187" cy="1260140"/>
          </a:xfrm>
          <a:prstGeom prst="rect">
            <a:avLst/>
          </a:prstGeom>
          <a:noFill/>
        </p:spPr>
      </p:pic>
      <p:pic>
        <p:nvPicPr>
          <p:cNvPr id="41988" name="Picture 4" descr="File:Amazon Kindle 3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2492896"/>
            <a:ext cx="936104" cy="1381100"/>
          </a:xfrm>
          <a:prstGeom prst="rect">
            <a:avLst/>
          </a:prstGeom>
          <a:noFill/>
        </p:spPr>
      </p:pic>
      <p:pic>
        <p:nvPicPr>
          <p:cNvPr id="41990" name="Picture 6" descr="File:PDA Mapping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475656" y="4725144"/>
            <a:ext cx="1656184" cy="1360045"/>
          </a:xfrm>
          <a:prstGeom prst="rect">
            <a:avLst/>
          </a:prstGeom>
          <a:noFill/>
        </p:spPr>
      </p:pic>
      <p:pic>
        <p:nvPicPr>
          <p:cNvPr id="41992" name="Picture 8" descr="File:IPod Nano 4G black.jpg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080458" y="2852936"/>
            <a:ext cx="1187286" cy="890464"/>
          </a:xfrm>
          <a:prstGeom prst="rect">
            <a:avLst/>
          </a:prstGeom>
          <a:noFill/>
        </p:spPr>
      </p:pic>
      <p:pic>
        <p:nvPicPr>
          <p:cNvPr id="41994" name="Picture 10" descr="File:Ipad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72200" y="2492896"/>
            <a:ext cx="2088232" cy="149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Adv_English_CV_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064889" cy="1152128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4968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bg2">
                    <a:lumMod val="90000"/>
                  </a:schemeClr>
                </a:solidFill>
              </a:rPr>
              <a:t>Mobile learning</a:t>
            </a:r>
            <a:endParaRPr lang="en-GB" sz="36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11560" y="1628800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lt"/>
                <a:cs typeface="+mj-lt"/>
              </a:rPr>
              <a:t>Apps for English</a:t>
            </a:r>
            <a:endParaRPr lang="es-ES" sz="4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lt"/>
              <a:cs typeface="+mj-lt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11560" y="4005064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err="1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ea typeface="+mj-lt"/>
                <a:cs typeface="+mj-lt"/>
              </a:rPr>
              <a:t>Dictionaries</a:t>
            </a:r>
            <a:endParaRPr lang="es-ES" sz="2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ea typeface="+mj-lt"/>
              <a:cs typeface="+mj-lt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971600" y="6093296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ea typeface="+mj-lt"/>
                <a:cs typeface="+mj-lt"/>
              </a:rPr>
              <a:t>Spelling Bee</a:t>
            </a:r>
            <a:endParaRPr lang="es-ES" sz="2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ea typeface="+mj-lt"/>
              <a:cs typeface="+mj-lt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508104" y="6165304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ea typeface="+mj-lt"/>
                <a:cs typeface="+mj-lt"/>
              </a:rPr>
              <a:t>Pronunciation</a:t>
            </a:r>
            <a:endParaRPr lang="es-ES" sz="2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ea typeface="+mj-lt"/>
              <a:cs typeface="+mj-lt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059832" y="4869160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b="1" dirty="0" err="1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ea typeface="+mj-lt"/>
                <a:cs typeface="+mj-lt"/>
              </a:rPr>
              <a:t>Apps</a:t>
            </a:r>
            <a:r>
              <a:rPr lang="es-ES" sz="2000" b="1" dirty="0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ea typeface="+mj-lt"/>
                <a:cs typeface="+mj-lt"/>
              </a:rPr>
              <a:t> </a:t>
            </a:r>
            <a:r>
              <a:rPr lang="es-ES" sz="2000" b="1" dirty="0" err="1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ea typeface="+mj-lt"/>
                <a:cs typeface="+mj-lt"/>
              </a:rPr>
              <a:t>by</a:t>
            </a:r>
            <a:r>
              <a:rPr lang="es-ES" sz="2000" b="1" dirty="0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ea typeface="+mj-lt"/>
                <a:cs typeface="+mj-lt"/>
              </a:rPr>
              <a:t> British Council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5652120" y="4221088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ea typeface="+mj-lt"/>
                <a:cs typeface="+mj-lt"/>
              </a:rPr>
              <a:t>Voxy</a:t>
            </a:r>
            <a:endParaRPr lang="es-ES" sz="2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ea typeface="+mj-lt"/>
              <a:cs typeface="+mj-lt"/>
            </a:endParaRPr>
          </a:p>
        </p:txBody>
      </p:sp>
      <p:sp>
        <p:nvSpPr>
          <p:cNvPr id="50178" name="AutoShape 2" descr="data:image/jpeg;base64,/9j/4AAQSkZJRgABAQAAAQABAAD/2wCEAAkGBhQGEBUSEhQVFBUWGRkXFxQVGRYYGRoYHhcaHx8YFBMXGyceGB8vJRoeJi8gIycpLDIsFSQxNjAqNSYrLCkBCQoKDQsNGQ4OGTAkHiQ1NTU1NTQ2LzU1NTU1NS81LzU1KTQpNTQ1NTU1NSwyKTU0LywpNC80NTU0NSw0NDQvKf/AABEIAE8AUAMBIgACEQEDEQH/xAAcAAAABwEBAAAAAAAAAAAAAAAAAgMEBQYHAQj/xAA4EAACAAUBAwkGBQUBAAAAAAABAgADBAURIQYSMQciQVFhcYGhsRMUUmKCkRVCwdHwJDKiwuEW/8QAGgEAAgMBAQAAAAAAAAAAAAAAAAEEBQYDAv/EACwRAAEEAQMBBgYDAAAAAAAAAAIAAQMRBAUSITEiQVFhgZEycaHB4fEGExT/2gAMAwEAAhEDEQA/ANcoaMTOc3DoHX3xIjSEpGiL3CD5j072kyNmBmC5gZhIRswMwXMDMCEbMDMFzAzAhGzDCuoxjeXTrH6iHuYDagwNwhJyDzR3CD5iHqtopVs5rkghQejh2aw6tF3l3uSJ0okq2QM6HIONRHQojEd7twlafZgZiNuF+lWwkOeHHGIPZ7zLvsr2sondyV1GDkHByIHiNg3u3Hii0+ZwgyYiLhtGlJwMRu2e0AtS4zrjOO0wwsdJLq6UVZLM7HTeGAMEjCr098V0xTURC1CPV/S6ZTYow7O7l37lIJcqm46y5TY+JuaPODmRWJqUU9gcZ84b2SueorAueaJbFh9gM+MWwnEeIIwnjY3vnzTmkKE9rV7KuSLy8njnTirehifp6kVcsOvBhkRV9qa9admbsx3mJewSzS0ktX0bdyR1ZJOPOFhuW8wu2ZPKYdgFVO6y7lelvRexnodCWlOOg/mX/aJPkX2m96p50lhrLcN4OP3U/eJXlGtX4nbZ4AyUHtR9Byf8cxlvJnd/wifPycB5LD6gRu+pjdwx/wC3SXEfiB/z93VU/BKV272qWtqXAbiSenhwHlFq5GL6s5Z8gsMgrMUZHAjB9BFH2EsQ2urqotqglTAD8zgqv7+ENOTm4Gw3DL6ApMR+8AkZ+pR94m5MIz40uNG3MdJM9PasfKVeffKplU55xA8OaPSNEeULRQyJHwoM9+NfMmMYtdH/AOkvMqXxUTAzdy84xq21kzdbHwj/ALGT/lZtjY4wD3M3u/6Vlpgf2ZDO/wA0SwXZLfMnTCy5O6gyR0ZMOrhtm74lyULzHzgL6k9AiL2S2Sk3akWdOTLu0xgwLAgb2BwODw6YaNLa3TQfzym++P0I9YyMxTYox7y7D9aVnEMWS8m1u23ip62bPtMcTqo77jVZQ/sU/MfzHyienzmmjXh1CO0s5a1FdeDDI/b+dUHdNI0EYAAswdFRyERFZ9V15AqFKtqGBBHYRg+UeYLpJayz5skkgozIfAkfzvj1Mq6RHVWy1JWuZkynlO7almQEk9ZPTF5pmqFp++mtir6LiQ7lSeRC0+7UUyeeM6ZoflXQeeYz3lHovwG5zwvNDn2q9zjOnjkeEehqOil29BLlKqIOCqMAdwhrcLBT3Zg06TLmMBgM6gnHVnq184eHqp42Sc9Xu7vVDjbUsl5DLX73Uz6k/kUID8zHJ8h5xZds6rHtWHaB6ReaC1SrSrLIlpLB1IQBQTjicRn9Zaqy8zNwUzKN8FncgLgNrg518IzOvHLqE4kw8O9v5K106SOFjInp64V8sNB7hSyZfwy1HjgZ84h9rrUV/qEGcDEwD4ehsdnT2d0WnhAOsdsjHDIjeMuihwTlBI0g9VRrHfhbgckGWdePA9YhxZb0+0lYzy8iRKRlJ6GdsYA68cYeVvJ9SVjlyrrnUojlUP0jh4YibpKKXbpYlylCIOCrwiHiYc0LMMh2LdGUrJy4pbIAp36ul0OkAtCatuxxtYtFXI5eOb8IMrdUF3G6oEuU634G/Dbcbqju60CE534BmQ23W6oBRj0QISxmRwNmERLaFFXECa//2Q=="/>
          <p:cNvSpPr>
            <a:spLocks noChangeAspect="1" noChangeArrowheads="1"/>
          </p:cNvSpPr>
          <p:nvPr/>
        </p:nvSpPr>
        <p:spPr bwMode="auto">
          <a:xfrm>
            <a:off x="63500" y="-371475"/>
            <a:ext cx="762000" cy="752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50180" name="AutoShape 4" descr="data:image/jpeg;base64,/9j/4AAQSkZJRgABAQAAAQABAAD/2wCEAAkGBhQGEBUSEhQVFBUWGRkXFxQVGRYYGRoYHhcaHx8YFBMXGyceGB8vJRoeJi8gIycpLDIsFSQxNjAqNSYrLCkBCQoKDQsNGQ4OGTAkHiQ1NTU1NTQ2LzU1NTU1NS81LzU1KTQpNTQ1NTU1NSwyKTU0LywpNC80NTU0NSw0NDQvKf/AABEIAE8AUAMBIgACEQEDEQH/xAAcAAAABwEBAAAAAAAAAAAAAAAAAgMEBQYHAQj/xAA4EAACAAUBAwkGBQUBAAAAAAABAgADBAURIQYSMQciQVFhcYGhsRMUUmKCkRVCwdHwJDKiwuEW/8QAGgEAAgMBAQAAAAAAAAAAAAAAAAEEBQYDAv/EACwRAAEEAQMBBgYDAAAAAAAAAAIAAQMRBAUSITEiQVFhgZEycaHB4fEGExT/2gAMAwEAAhEDEQA/ANcoaMTOc3DoHX3xIjSEpGiL3CD5j072kyNmBmC5gZhIRswMwXMDMCEbMDMFzAzAhGzDCuoxjeXTrH6iHuYDagwNwhJyDzR3CD5iHqtopVs5rkghQejh2aw6tF3l3uSJ0okq2QM6HIONRHQojEd7twlafZgZiNuF+lWwkOeHHGIPZ7zLvsr2sondyV1GDkHByIHiNg3u3Hii0+ZwgyYiLhtGlJwMRu2e0AtS4zrjOO0wwsdJLq6UVZLM7HTeGAMEjCr098V0xTURC1CPV/S6ZTYow7O7l37lIJcqm46y5TY+JuaPODmRWJqUU9gcZ84b2SueorAueaJbFh9gM+MWwnEeIIwnjY3vnzTmkKE9rV7KuSLy8njnTirehifp6kVcsOvBhkRV9qa9admbsx3mJewSzS0ktX0bdyR1ZJOPOFhuW8wu2ZPKYdgFVO6y7lelvRexnodCWlOOg/mX/aJPkX2m96p50lhrLcN4OP3U/eJXlGtX4nbZ4AyUHtR9Byf8cxlvJnd/wifPycB5LD6gRu+pjdwx/wC3SXEfiB/z93VU/BKV272qWtqXAbiSenhwHlFq5GL6s5Z8gsMgrMUZHAjB9BFH2EsQ2urqotqglTAD8zgqv7+ENOTm4Gw3DL6ApMR+8AkZ+pR94m5MIz40uNG3MdJM9PasfKVeffKplU55xA8OaPSNEeULRQyJHwoM9+NfMmMYtdH/AOkvMqXxUTAzdy84xq21kzdbHwj/ALGT/lZtjY4wD3M3u/6Vlpgf2ZDO/wA0SwXZLfMnTCy5O6gyR0ZMOrhtm74lyULzHzgL6k9AiL2S2Sk3akWdOTLu0xgwLAgb2BwODw6YaNLa3TQfzym++P0I9YyMxTYox7y7D9aVnEMWS8m1u23ip62bPtMcTqo77jVZQ/sU/MfzHyienzmmjXh1CO0s5a1FdeDDI/b+dUHdNI0EYAAswdFRyERFZ9V15AqFKtqGBBHYRg+UeYLpJayz5skkgozIfAkfzvj1Mq6RHVWy1JWuZkynlO7almQEk9ZPTF5pmqFp++mtir6LiQ7lSeRC0+7UUyeeM6ZoflXQeeYz3lHovwG5zwvNDn2q9zjOnjkeEehqOil29BLlKqIOCqMAdwhrcLBT3Zg06TLmMBgM6gnHVnq184eHqp42Sc9Xu7vVDjbUsl5DLX73Uz6k/kUID8zHJ8h5xZds6rHtWHaB6ReaC1SrSrLIlpLB1IQBQTjicRn9Zaqy8zNwUzKN8FncgLgNrg518IzOvHLqE4kw8O9v5K106SOFjInp64V8sNB7hSyZfwy1HjgZ84h9rrUV/qEGcDEwD4ehsdnT2d0WnhAOsdsjHDIjeMuihwTlBI0g9VRrHfhbgckGWdePA9YhxZb0+0lYzy8iRKRlJ6GdsYA68cYeVvJ9SVjlyrrnUojlUP0jh4YibpKKXbpYlylCIOCrwiHiYc0LMMh2LdGUrJy4pbIAp36ul0OkAtCatuxxtYtFXI5eOb8IMrdUF3G6oEuU634G/Dbcbqju60CE534BmQ23W6oBRj0QISxmRwNmERLaFFXECa//2Q=="/>
          <p:cNvSpPr>
            <a:spLocks noChangeAspect="1" noChangeArrowheads="1"/>
          </p:cNvSpPr>
          <p:nvPr/>
        </p:nvSpPr>
        <p:spPr bwMode="auto">
          <a:xfrm>
            <a:off x="63500" y="-371475"/>
            <a:ext cx="762000" cy="752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50182" name="Picture 6" descr="http://miipodtouch.com/wp-content/uploads/2009/12/WordReferenc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996952"/>
            <a:ext cx="962025" cy="942976"/>
          </a:xfrm>
          <a:prstGeom prst="rect">
            <a:avLst/>
          </a:prstGeom>
          <a:noFill/>
        </p:spPr>
      </p:pic>
      <p:pic>
        <p:nvPicPr>
          <p:cNvPr id="50184" name="Picture 8" descr="http://cdn.androidblip.com/screens/1____18550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2672408"/>
            <a:ext cx="1440160" cy="2160240"/>
          </a:xfrm>
          <a:prstGeom prst="rect">
            <a:avLst/>
          </a:prstGeom>
          <a:noFill/>
        </p:spPr>
      </p:pic>
      <p:pic>
        <p:nvPicPr>
          <p:cNvPr id="50186" name="Picture 10" descr="http://a4.mzstatic.com/us/r1000/099/Purple/c0/3d/a5/mzl.rrqxgbhh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152" y="2924944"/>
            <a:ext cx="1296144" cy="1296144"/>
          </a:xfrm>
          <a:prstGeom prst="rect">
            <a:avLst/>
          </a:prstGeom>
          <a:noFill/>
        </p:spPr>
      </p:pic>
      <p:pic>
        <p:nvPicPr>
          <p:cNvPr id="50188" name="Picture 12" descr="https://lh6.ggpht.com/708F3IWBBj9KR62sHw0TbSL3VN3TZyqPkhCOXaDDs8x8jxoaB3WNTxEQkiLemNFxzw=w70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4941168"/>
            <a:ext cx="2592288" cy="1268567"/>
          </a:xfrm>
          <a:prstGeom prst="rect">
            <a:avLst/>
          </a:prstGeom>
          <a:noFill/>
        </p:spPr>
      </p:pic>
      <p:pic>
        <p:nvPicPr>
          <p:cNvPr id="50190" name="Picture 14" descr="https://lh4.ggpht.com/QkwG9RDbTaSff8A0nyexu2a0UQmdLxXk1iEfOBW3CWmustpTA8J9HCGZwbKuUkpBoDE=w12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9632" y="4941168"/>
            <a:ext cx="1181100" cy="1181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Introducing the </a:t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Tools, strategies and resources</a:t>
            </a:r>
            <a:endParaRPr lang="en-US" sz="4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00800" cy="1691633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END OF SESSION 2</a:t>
            </a:r>
          </a:p>
          <a:p>
            <a:endParaRPr lang="es-ES" dirty="0" smtClean="0"/>
          </a:p>
          <a:p>
            <a:r>
              <a:rPr lang="es-ES" sz="2400" dirty="0" smtClean="0">
                <a:hlinkClick r:id="rId2"/>
              </a:rPr>
              <a:t>elena.martin5@educa.madrid.org</a:t>
            </a:r>
            <a:endParaRPr lang="es-ES" sz="2400" dirty="0" smtClean="0"/>
          </a:p>
          <a:p>
            <a:r>
              <a:rPr lang="es-ES" sz="2400" dirty="0" smtClean="0">
                <a:hlinkClick r:id="rId3"/>
              </a:rPr>
              <a:t>emartin-monje@hotmail.com</a:t>
            </a:r>
            <a:r>
              <a:rPr lang="es-ES" sz="2400" dirty="0" smtClean="0"/>
              <a:t> </a:t>
            </a:r>
            <a:endParaRPr lang="es-ES" sz="2400" dirty="0"/>
          </a:p>
        </p:txBody>
      </p:sp>
      <p:pic>
        <p:nvPicPr>
          <p:cNvPr id="6" name="5 Imagen" descr="AdvancedEnglishCurriculu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628800"/>
            <a:ext cx="7620000" cy="1028700"/>
          </a:xfrm>
          <a:prstGeom prst="rect">
            <a:avLst/>
          </a:prstGeom>
        </p:spPr>
      </p:pic>
      <p:pic>
        <p:nvPicPr>
          <p:cNvPr id="14338" name="Picture 2" descr="advancedenglishcurriculum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5661248"/>
            <a:ext cx="2333625" cy="666751"/>
          </a:xfrm>
          <a:prstGeom prst="rect">
            <a:avLst/>
          </a:prstGeom>
          <a:noFill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5733256"/>
            <a:ext cx="2162175" cy="5730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Adv_English_CV_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064889" cy="1152128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4968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bg2">
                    <a:lumMod val="90000"/>
                  </a:schemeClr>
                </a:solidFill>
              </a:rPr>
              <a:t>An interactive class using computers</a:t>
            </a:r>
            <a:endParaRPr lang="en-GB" sz="36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187624" y="2492896"/>
            <a:ext cx="691276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</a:rPr>
              <a:t>Introduction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</a:rPr>
              <a:t>Written skills</a:t>
            </a:r>
          </a:p>
          <a:p>
            <a:pPr marL="800100" lvl="1" indent="-342900">
              <a:buAutoNum type="arabicPeriod"/>
            </a:pPr>
            <a:r>
              <a:rPr lang="en-GB" sz="2000" b="1" dirty="0" err="1" smtClean="0">
                <a:solidFill>
                  <a:schemeClr val="accent2">
                    <a:lumMod val="50000"/>
                  </a:schemeClr>
                </a:solidFill>
              </a:rPr>
              <a:t>Glogster</a:t>
            </a:r>
            <a:endParaRPr lang="en-GB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800100" lvl="1" indent="-342900">
              <a:buAutoNum type="arabicPeriod"/>
            </a:pPr>
            <a:r>
              <a:rPr lang="en-GB" sz="2000" b="1" dirty="0" err="1" smtClean="0">
                <a:solidFill>
                  <a:schemeClr val="accent2">
                    <a:lumMod val="50000"/>
                  </a:schemeClr>
                </a:solidFill>
              </a:rPr>
              <a:t>Wallwisher</a:t>
            </a:r>
            <a:endParaRPr lang="en-GB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800100" lvl="1" indent="-342900">
              <a:buAutoNum type="arabicPeriod"/>
            </a:pPr>
            <a:r>
              <a:rPr lang="en-GB" sz="2000" b="1" dirty="0" err="1" smtClean="0">
                <a:solidFill>
                  <a:schemeClr val="accent2">
                    <a:lumMod val="50000"/>
                  </a:schemeClr>
                </a:solidFill>
              </a:rPr>
              <a:t>Wordle</a:t>
            </a:r>
            <a:endParaRPr lang="en-GB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>
              <a:buAutoNum type="arabicPeriod"/>
            </a:pPr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</a:rPr>
              <a:t>Oral skills </a:t>
            </a:r>
          </a:p>
          <a:p>
            <a:pPr marL="800100" lvl="1" indent="-342900">
              <a:buAutoNum type="arabicPeriod"/>
            </a:pPr>
            <a:r>
              <a:rPr lang="en-GB" sz="2000" b="1" dirty="0" err="1" smtClean="0">
                <a:solidFill>
                  <a:schemeClr val="accent2">
                    <a:lumMod val="50000"/>
                  </a:schemeClr>
                </a:solidFill>
              </a:rPr>
              <a:t>Blabberize</a:t>
            </a:r>
            <a:endParaRPr lang="en-GB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800100" lvl="1" indent="-342900">
              <a:buAutoNum type="arabicPeriod"/>
            </a:pPr>
            <a:r>
              <a:rPr lang="en-GB" sz="2000" b="1" dirty="0" err="1" smtClean="0">
                <a:solidFill>
                  <a:schemeClr val="accent2">
                    <a:lumMod val="50000"/>
                  </a:schemeClr>
                </a:solidFill>
              </a:rPr>
              <a:t>Voki</a:t>
            </a:r>
            <a:endParaRPr lang="en-GB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800100" lvl="1" indent="-342900">
              <a:buAutoNum type="arabicPeriod"/>
            </a:pPr>
            <a:r>
              <a:rPr lang="en-GB" sz="2000" b="1" dirty="0" err="1" smtClean="0">
                <a:solidFill>
                  <a:schemeClr val="accent2">
                    <a:lumMod val="50000"/>
                  </a:schemeClr>
                </a:solidFill>
              </a:rPr>
              <a:t>Voxopop</a:t>
            </a:r>
            <a:endParaRPr lang="en-GB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800100" lvl="1" indent="-342900">
              <a:buAutoNum type="arabicPeriod"/>
            </a:pPr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</a:rPr>
              <a:t>Skype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</a:rPr>
              <a:t>Mobile Learning</a:t>
            </a:r>
            <a:endParaRPr lang="en-GB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11560" y="1628800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lt"/>
                <a:cs typeface="+mj-lt"/>
              </a:rPr>
              <a:t>Web 2.0 and Mobile Learning</a:t>
            </a:r>
            <a:endParaRPr lang="es-ES" sz="4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lt"/>
              <a:cs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Adv_English_CV_Background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39552" y="332656"/>
            <a:ext cx="8064889" cy="1152128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4968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bg2">
                    <a:lumMod val="90000"/>
                  </a:schemeClr>
                </a:solidFill>
              </a:rPr>
              <a:t>Introduction</a:t>
            </a:r>
            <a:endParaRPr lang="en-GB" sz="36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11560" y="1628800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lt"/>
                <a:cs typeface="+mj-lt"/>
              </a:rPr>
              <a:t>What is Web 2.0?</a:t>
            </a:r>
            <a:endParaRPr lang="es-ES" sz="4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lt"/>
              <a:cs typeface="+mj-lt"/>
            </a:endParaRPr>
          </a:p>
        </p:txBody>
      </p:sp>
    </p:spTree>
    <p:controls>
      <p:control spid="25602" name="ShockwaveFlash1" r:id="rId2" imgW="4751124" imgH="3239809"/>
    </p:controls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Adv_English_CV_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064889" cy="1152128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4968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bg2">
                    <a:lumMod val="90000"/>
                  </a:schemeClr>
                </a:solidFill>
              </a:rPr>
              <a:t>Written skills</a:t>
            </a:r>
            <a:endParaRPr lang="en-GB" sz="36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11560" y="1628800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err="1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lt"/>
                <a:cs typeface="+mj-lt"/>
              </a:rPr>
              <a:t>Glogster</a:t>
            </a:r>
            <a:endParaRPr lang="es-ES" sz="4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lt"/>
              <a:cs typeface="+mj-lt"/>
            </a:endParaRPr>
          </a:p>
        </p:txBody>
      </p:sp>
      <p:pic>
        <p:nvPicPr>
          <p:cNvPr id="26626" name="Picture 2" descr="http://www.mtlsd.org/mellon/teams/ironbrigade/images/glogster%20logo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2996952"/>
            <a:ext cx="3168351" cy="22404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5724128" y="2636912"/>
          <a:ext cx="2160240" cy="2808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</a:tblGrid>
              <a:tr h="1404156">
                <a:tc>
                  <a:txBody>
                    <a:bodyPr/>
                    <a:lstStyle/>
                    <a:p>
                      <a:pPr algn="ctr"/>
                      <a:endParaRPr lang="en-US" sz="2400" noProof="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240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hlinkClick r:id="rId5"/>
                        </a:rPr>
                        <a:t>Student’s example</a:t>
                      </a:r>
                      <a:endParaRPr lang="en-US" sz="2400" noProof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1404156">
                <a:tc>
                  <a:txBody>
                    <a:bodyPr/>
                    <a:lstStyle/>
                    <a:p>
                      <a:pPr algn="ctr"/>
                      <a:endParaRPr lang="en-US" sz="2400" b="1" noProof="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2400" b="1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hlinkClick r:id="rId6"/>
                        </a:rPr>
                        <a:t>Teacher’s </a:t>
                      </a:r>
                    </a:p>
                    <a:p>
                      <a:pPr algn="ctr"/>
                      <a:r>
                        <a:rPr lang="en-US" sz="2400" b="1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hlinkClick r:id="rId6"/>
                        </a:rPr>
                        <a:t>Ideas</a:t>
                      </a:r>
                      <a:endParaRPr lang="en-US" sz="2400" b="1" noProof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Adv_English_CV_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064889" cy="1152128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4968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bg2">
                    <a:lumMod val="90000"/>
                  </a:schemeClr>
                </a:solidFill>
              </a:rPr>
              <a:t>Written skills</a:t>
            </a:r>
            <a:endParaRPr lang="en-GB" sz="36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11560" y="1628800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err="1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lt"/>
                <a:cs typeface="+mj-lt"/>
              </a:rPr>
              <a:t>Wallwisher</a:t>
            </a:r>
            <a:endParaRPr lang="es-ES" sz="4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lt"/>
              <a:cs typeface="+mj-lt"/>
            </a:endParaRPr>
          </a:p>
        </p:txBody>
      </p:sp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5724128" y="3140968"/>
          <a:ext cx="2160240" cy="1404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</a:tblGrid>
              <a:tr h="1404156">
                <a:tc>
                  <a:txBody>
                    <a:bodyPr/>
                    <a:lstStyle/>
                    <a:p>
                      <a:pPr algn="ctr"/>
                      <a:endParaRPr lang="en-US" sz="2400" b="1" noProof="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2400" b="1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hlinkClick r:id="rId3"/>
                        </a:rPr>
                        <a:t>Example</a:t>
                      </a:r>
                      <a:endParaRPr lang="en-US" sz="2400" b="1" noProof="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28674" name="Picture 2" descr="external image WallWisher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2996952"/>
            <a:ext cx="2667000" cy="1781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Adv_English_CV_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064889" cy="1152128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4968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bg2">
                    <a:lumMod val="90000"/>
                  </a:schemeClr>
                </a:solidFill>
              </a:rPr>
              <a:t>Written skills</a:t>
            </a:r>
            <a:endParaRPr lang="en-GB" sz="36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9458" name="AutoShape 2" descr="data:image/jpeg;base64,/9j/4AAQSkZJRgABAQAAAQABAAD/2wCEAAkGBhQQDxQUEBAWDxATFBcQEBAUFBAQFBYQFRAVFRQXFBQXGygeFxovGRUSHzsgJCcpLC0sFR4xNTAqNSYrLCkBCQoKDgwOGg8PGikgHSQpLTI0My8tKSkuLyotKiwsLCwsLy8sLCosKSwsLCwsLCwpLCwsLCwsKSwsLCwsLCksKf/AABEIALMBGgMBIgACEQEDEQH/xAAbAAEAAgMBAQAAAAAAAAAAAAAABgcBAgUEA//EAEkQAAIBAgEHBwkDCgQHAQAAAAECAAMRBAUGEiExQWEHUXFygZGhEyI0QlKxsrPBIzJzFCQzU2KCg5LC8KLD0dI1Q0RUY5PhF//EABoBAQEBAQEBAQAAAAAAAAAAAAAFBAMGAgH/xAAzEQACAQMBBAgEBwEBAAAAAAAAAQIDBBEhBRITMRQiIzNBUXGBMmGhwRUkUoKx4fDRkf/aAAwDAQACEQMRAD8AvGIiAIiIAiIgCIiAIiIAiIgCIiAIiIAiIgCIiAIiIAiIgCIiAIiIAiIgCIiAIiIAiIgCIiAIiIAiIgCJiLwDMQIgCIiAIiIAiIgCIiAIiIAiIgCIiAIiIAiIgCIiAIiIAiIgCIiAIiIAiIgCIiAc7OByMJXINiKTkEaiDoHYZT/5Q/tt/M3+st/OP0PEfgv8BlOS7stJwlnzIG1W1OOPItbMeoWwFMsSxu4uSSdVVt5ncdrAk7ALnoE4GYR/MKfWqfMaSB1uLHYdXZJFxpWl6v8Akr23cx9EVLlbOuvXqFhVeml/MRGZAF3XttPTJLmHnLUquaFZjUOiXpudbWBAKk79oN9u2cTK2Y1elUIpUzWpE+YylbgbgwJ28ZIsyc1Hw7GrXAWoV0EQEHRUkEliNV9Q/syxcStnb9XHy8/+ka2hcq462fn5EwEwZmYMgnoStM7s6azYh6dOo1KnTYp5pKlmGpiSNe2+rhNsz86aq4hKVWo1WnUOgNIlirHYQTrtewtxn3zrzMqmu1XDr5Rah02QEBlY7dR2gnX2zbNLM2qtdauIXya0zpKhILM+69tgG3ul5ytujeHL3yee3LnpOdeftgsATMwJmQT0IiIgCIiAIiIAiIgCIiAIiIAiIgCIiAIiIAiJ5Mo5Sp4emXquEUd5O4Abzwn6k28I/G0llnrmLyt8r8oVWoSMOPIpuY2aoe/Uvj0yNYnKFSob1Kruf2nZvAmUqezaklmTx9SbU2lTi8RWfoXZpTN5RqVCDcMQecEj3Tr5OzwxNAi1U1F9ipdx3/eHfPqezJpdWWfofENpxfxRx9Sy84vQ8R+DU+Aym5Yq5308XhK6n7Kt5Gp9mTcNamfuHf0bZXU17OhKmpRksPJk2jONRxlF5WC0swfQE61T5hkikczA9ATr1PmGSORrnvperLNt3MfRHmwOUErgmm2losUbnDKbEEbp6RKfwmWqmFxLvSa13bSU61YaZ1MPrtk/yPnrQrgBm8hU3o5sL/svsPgeE7V7OdLrLVHG3vYVOrLRkiiaq4IuDcc41zSviVQXdwg52IUd5mLBtyj6TzVMo01qrSLDyrgsqbTortJ5hIxl3lAp0wVw32z7NPX5Nej2uzVxkfzNxTVMpK9Ri7sH0mO0/Zn+7TbCzm4OpPRJGKd5BTVOGuWWiImBMzEbhE+WJxC01LOwRVF2YmwAkFy1yisSVwq6I2eVcXJ6qbu3unajQnWeII4VriFFdZk+vMXlL4vK9aqb1KzvwLG38o1CeUORsJB57kSitlvxl9Cc9qLwj9S8wYJlPYDObE0CNCuxA9Vz5Re5tnZaS3A58piKL06w8jVNN1U38xmKG1ifunge+Z6thUp680aKV/TqaPRksbKFMHXVQcC6j6z7U6gYXUgjnBBHhKLC6tks3k4P5meFVvhU/WfVzYqjDf3snzbXrrT3d3BKoiJOKQmDOVl3OSlhF+0Ok51rTW2kePAcTIBlTPjE1idF/IJuWnt7XOvutNdC0qVtVojJXu6dHR6stQmLyjquIZzdnZjzszN75mjinQ3R2Q86sy+4zb+FvHxfT+zF+KL9P1/ovGJV2Ss/MRRIFQ/lCbw2p7cHH1vJ/kXL1LFppUm1j76HUyniPrsmGva1KOslp5m6hd062i5+R0oiJlNR8MZi1pU2dzoogLMeAlR5ey6+Lql21KNVOnuVf9ecyV8pGUyFp0Afvfav1QbKO+5/dEgUt7PoJR4j5sibQrOUuGuS/k2pUmdgqKWYmwUC5J4ASUYDk6ruL1HWiD6uuo3aBqHfJTmjm0uFpBnUGu4u59kH1Bzcec9kkVpyuNoS3sU+XmdaGz44zU/8K/rcmT28zEKx5mQqO8MfdIzlbIVbCtaslgdSuPOQ9DfQ2MuafDF4RKqMlRQ6MLFTOVLaNWL6+qOlTZ9OS6ujKRidPOLIpwmINPah86mx3odl+IsR2cZzJdhNTipR5EWdNwbi+ZaOYHoKdep8ZkjMjmYHoCdep8ZkjM8vcd7L1Z6W37qPoUfiv0j9dviM00DYmx0RqJtqB3Amb4n9I/Wb4jJryZqCuIBAIPk7g6xseeiq1uFS38Z5HnqVHi1N3lkhFOqy/dYr0Ej3TDuT9434k398t+rmvhXN2w1O/BQvun1wuQMPSN6eHpqefRBPedcxfiUMaR1Nv4bPxkim3QjaCCRfWCNR2HXundzG/wCIUuh/ltN8/PT36ifBNMxv+IUuh/lNNU6m/buXnH7GWFPcuFHyZawhmsLnUJmRvPzKZo4Qqps1U+THVtd/DV+9PO04OpJRXieiqTUIOT8CG525zHFVCqG1BD5g9oj1z9OHTOAB/wDIlgZiZtBUGIqrd210QfVTc3SfAdM9FOcLWlp/meehTndVNTh5MzCxFYBntQU+3ct/INnaROm/Jk1vNxIJ5jTIHfpSe2mZIlf1m8p4K0bCilhrJUGWM16+FF6iaVP9Yh0l7d69onJl51EBBBFwdRB1gg7QRKtzyzdGFqhqYtRqX0R7LjavRvHbzShaX3Ee5PmT7qy4a34ciPSyuTf0Nvxm+BJWssrk39Db8ZvgSfW0O59z52eu29iVzk5x5dXCUC51ufNppzvbfw3mdUyrc+sqGti2UHzKP2aj9ra579X7sk2tHjVMPkVrqtwqeVzOFi8W9V2eoxd2N2Y/3qHCfTJ+TamIfQooXbabbAOdidQHTMZOwLV6qU0+85sDuA2kngBc9kt7I+SKeGpCnTWw9ZvWZt7MeeWLm6VulGK1I9tauvJyk9CF4Xk1qEXq10pnmVS/iSJri+TWqovSrJU/ZINM9h1iWLaJK6fXznJU6BRxjBSGMwL0XKVUKONx5ucHYRxE3ydlB8PUFSk2i69xG8MN4MtjL2QkxdIo4sw106m9W5+jnG+VFisO1N2RxZkYqw4gytbXMbiLUlr4kq4tnbyTT08C4ciZXXFUFqJqvqZdpVxtB/vYROhK15PMplMSaRPm1RqH/kUXH+HS7hLKkS5o8Ko4rkW7arxaak+ZVeftUnHuPZRFHRo6X9RnhzYwwqY2gp1jTDEdUF/6Z0M/6BXHE7nRGHYCp+GcvIGMFHFUah1KrjSPMp80nuJPZLVN5t1j9P2JFRdu8/q+5ctpmYBmZ50viIiAQvlLwwNGk+9ahS/7LKT70Er6T3lMxo0KVK+ssapHMACo8WPdIFPQWLaorPzIN4k6zx8i0cwPQE69T5hkjMjuYPoCdap8wyRSLcd7L1ZYod3H0KPxP6R+u3xGTbkx/wCo/h/1yE4r9I/Xb4jJryY/9R/D/wAyWbt9g/YkWq7de5PJgzMwZALpVeffp9Tqp8AmuY3p9Lof5TTOfXp9Tqp8sTGYvp9Pof5bS+n+V/b9iFj8z+77lrCV/wAptX7Siu4I7dpZR9JYAkC5TsP59B9xDoekFWH17pMsmlWRSvFmiyFUaekyr7TBe8gfWXhSpBVCgWCgKBwAsJRyPokEbQQR0g3Eu3BYoVaaupurqHHQReatpZ6vuZtn4W8feIiSSoJHs+8MHwNQnahV16Q4B8GMkBkbz/xoTBMvrVWVAOAOk3gvjO1DPFjjzONfHDlnyKvllcnHobfjN8CStZZfJx6GfxW+FJYv32XuSrFdr7EpMpHGVS9V2O1nZj2sTLuMpPKNA061RDtWo69zGZtmtb0vY0bQWVEk/Jrhg2IqOdqUwB0u2vwXxljStOTrGhMUyE28olh1kOlbu0u6WVM99njPPyO9ljhaGYiJiNgMq/lCwwTG3Hr01c9IJX3KJaBlV5940VMawGsU1Wl+8Ls3i1uyb7DPF08jDfY4Xuc3IFXRxdAj9ag7CwB8CZcsp3Nuhp4ygo/Wqx6FOkfBZcVp02i1vr0PiwTUX6kR5RMkmpRWsou1K+n+G209hsegmVzaXnUphgQRcEWIOsEHaDKrzqzWbCOWQFsOx8xtuiT6rfQ7+mfVjcLHDl7H5d0dd9EkzMztV0WhXbRqL5tNydTqNgJ9rdxkxBlFTsYDO3E0RZKxZRsVwKgHQTrHfP2vZbz3oMUbrdWJluzwZYy1TwtPTqtb2VFtJjzKPrsErutn7i2FtNU4qi38bzh4nFPVYtUdqjHazEk+O7hOVOwlnrvQ6Tu1jqo++V8ptiazVX2tsG5VH3VH97zPHNqdEsTogsQCxtrsqi5J4W3zSVo4isImtNvLLTzC9ATrP8xpIpH8wx+YU+mp81pIJ52v3kvVluj8EfQpDGD7V+u3xmTTkx24j+H/AJkhuUBatU/Ef4zJlyY7cR/D/rli6fYP2JlusVkTyYMzMSEWCqs+vT6nQny1jMQfn9Pqv8sxn16fU6E+WJtmEPz9Oo/wy7n8r+37EfHb+5aYnEzxyScRhWCi9RPtEHOVBuO0Fh3TuCYMiQm4SUl4FaUVJOLKLkxzJzsFEeQrtanf7KodiknWrcy3133XmM9c0zTZq9Bb02OlVQeo29gPZ93Rsh0vZhc0/wDaMj4lQmXoGvs1g7DMmU5k3OLEYcWpViF9g2dexW2dlp0nz/xZFtJBxFMX8SRJzsKiejRuV5DxTLKx2PSiheq4RBtJ9w5zwlU5zZfOMraVitNbrSU7bX1k8Tq7hPBjspVK7aVao1Q7tI6h0DYOyfBUJNgCSdgGsnsmy3tVS6z1Zkr3DqdVaIxLM5OR+Zn8V/csrKWdydD8y/iv9Ivn2Xuftmu09iUGVpyg5JNPECqB5lYa+FRRY94APYZZc8WV8lpiaLU6g1NsO9WGxhxku3q8Ke8UK9LiQwU3h67U3V0OiykMp5iDLWzczmTFoNYSsB59O+u/OvOv9mVllfI9TC1SlUdVh91l51/03Tx06hUgqSrDWGBIIPAjZLFajC4imn6MmUqkqEsF53i8qnC58YumLeVDj9tFY94sTNcZnriqgsaugD+rUIe/b4yd0Gpnmjb0uHkycZ051phUKoQ2II81Nujf1n5hw3+Mqx2LEkm5JJJOskk3JMwzXJJNydZJ1knid86WQcgVMXU0UFkFvKVNyj6nmH0lGlThbwbb9zFVnKvLBIeTjJJNRq7DzUHk6fFz94joFh+9LCnmyfgVoUlp0xZEFh9Sec319s9MjV6vFm5FSjT4cFETSrRDqVYBlIsVIBBHMRN4nE6kKyvycqxLYZ/Jn9W9ynY21fGRrE5mYtP+QXHOjKw99/CW1FprheVYrHMzStoS+RT9PNXFMbDDP2hV8SZ2MncnNZzes60V3gHyj/7R3mWRaJ9Svqj5YR+RtYLnqcWjmtRp4apRpDQNRCjVT5zm6kXJ37dmoSN//mJ/7kf+o/75PonCFxUhnD5nWVGEuaOfkLJX5Lh0paWno6XnW0b6Tltlzzz3mZicm23lnRLCwiD4vk3L1HYYgAMzPY0720mJtfS4zs5r5sfkXlL1PKGpo+roW0dLib7Z34nWVxUlHdb0OcaMIveSERE4nUieX8xjiq7VRX8npBRolNL7q226Qmc3syThK4qmt5SyldEJo/etrvpGSuJ26RU3dzOhy4MN7exqIiJxOpgiRXLeYFKsS1E+Qc6yAL0yer6vZ3SVxPuFSVN5i8HxOEZrEkVTi8xsXTOqkKo50ZT4Gx8J5FzXxRNvyap3AeJMuG0xabFf1PJGd2kCssBye4ioftNGgu+5Dt2KurxElmCzXo4OjUZRpVPJteq1i1tE3tuUdEkMjWfWWRRwxpg/aVgUA3hPXbu1dJnN16taSjk+lShTTZV67BLQ5PVtgRxqOf8AFaVgBfZrO4cZcmb+TvyfDUqZ+8q+d12Ok3iTNl9JbiXzOFrHrNnRiIkgoHlyjkyniEKVUDqefaDzg7QeIkIypybuCTh6gdfYqeaw6GAse4SwYnanWnT+FnKdKM+aKhrZpYtDrwznq6LjwMzQzQxbnVh2XixVB4mW5aLTT0+p5I49Eh5sgeSuTc3BxNTV+rp679Lke4dsmuDwKUUCUkCINij38Txn3tMzLUrTqfEzvClGHwoRETkdBERAEREAREQBERAEREAREQBERAEREAREQBERAE+GIxqU/wBJUVN/nMq6u0z7GVpyj+mLwor8bzrRp8SW7yOdSe4skjyxn9RpAij9vU3WuEB4tv7PCV3j8e9eoalVtJ237gNwA3DhPgqkkAC5OoAayTzAb5Ms28wmYipixortWj6zdfmHDb0Smo07ZZ8TI3Oq8GmYmbJqOMRVFqam9IH1nHrdA8T0SxBMIgAAAsALADUAOAm0mVajqSyzZCCgsIRETkfYiIgCIiAIiIAiIgCIiAIiIAiIgCIiAIiIAiIgCIiAIiIAiIgCIiAJwMt5n08XWFSo7rZQmiuiLgEnaQeed+J9Rk4vMT8cVLRnNyXm7Qw36KkA2wufOf8AmOzsnSiJ+Nt6sJJchERPw/RERAEREAREQBERAEREAREQBERAEREAREQBERAEREAREQBERAEREAREQBERAEREAREQBERAEREAREQBERAEREAREQBERAEREAREQBERAEREAREQBERAEREAREQBERAEREAREQBERAEREAREQBERAEREA//Z"/>
          <p:cNvSpPr>
            <a:spLocks noChangeAspect="1" noChangeArrowheads="1"/>
          </p:cNvSpPr>
          <p:nvPr/>
        </p:nvSpPr>
        <p:spPr bwMode="auto">
          <a:xfrm>
            <a:off x="63500" y="-617538"/>
            <a:ext cx="203835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460" name="AutoShape 4" descr="data:image/jpeg;base64,/9j/4AAQSkZJRgABAQAAAQABAAD/2wCEAAkGBhQQDxQUEBAWDxATFBcQEBAUFBAQFBYQFRAVFRQXFBQXGygeFxovGRUSHzsgJCcpLC0sFR4xNTAqNSYrLCkBCQoKDgwOGg8PGikgHSQpLTI0My8tKSkuLyotKiwsLCwsLy8sLCosKSwsLCwsLCwpLCwsLCwsKSwsLCwsLCksKf/AABEIALMBGgMBIgACEQEDEQH/xAAbAAEAAgMBAQAAAAAAAAAAAAAABgcBAgUEA//EAEkQAAIBAgEHBwkDCgQHAQAAAAECAAMRBAUGEiExQWEHUXFygZGhEyI0QlKxsrPBIzJzFCQzU2KCg5LC8KLD0dI1Q0RUY5PhF//EABoBAQEBAQEBAQAAAAAAAAAAAAAFBAMGAgH/xAAzEQACAQMBBAgEBwEBAAAAAAAAAQIDBBEhBRITMRQiIzNBUXGBMmGhwRUkUoKx4fDRkf/aAAwDAQACEQMRAD8AvGIiAIiIAiIgCIiAIiIAiIgCIiAIiIAiIgCIiAIiIAiIgCIiAIiIAiIgCIiAIiIAiIgCIiAIiIAiIgCJiLwDMQIgCIiAIiIAiIgCIiAIiIAiIgCIiAIiIAiIgCIiAIiIAiIgCIiAIiIAiIgCIiAc7OByMJXINiKTkEaiDoHYZT/5Q/tt/M3+st/OP0PEfgv8BlOS7stJwlnzIG1W1OOPItbMeoWwFMsSxu4uSSdVVt5ncdrAk7ALnoE4GYR/MKfWqfMaSB1uLHYdXZJFxpWl6v8Akr23cx9EVLlbOuvXqFhVeml/MRGZAF3XttPTJLmHnLUquaFZjUOiXpudbWBAKk79oN9u2cTK2Y1elUIpUzWpE+YylbgbgwJ28ZIsyc1Hw7GrXAWoV0EQEHRUkEliNV9Q/syxcStnb9XHy8/+ka2hcq462fn5EwEwZmYMgnoStM7s6azYh6dOo1KnTYp5pKlmGpiSNe2+rhNsz86aq4hKVWo1WnUOgNIlirHYQTrtewtxn3zrzMqmu1XDr5Rah02QEBlY7dR2gnX2zbNLM2qtdauIXya0zpKhILM+69tgG3ul5ytujeHL3yee3LnpOdeftgsATMwJmQT0IiIgCIiAIiIAiIgCIiAIiIAiIgCIiAIiIAiJ5Mo5Sp4emXquEUd5O4Abzwn6k28I/G0llnrmLyt8r8oVWoSMOPIpuY2aoe/Uvj0yNYnKFSob1Kruf2nZvAmUqezaklmTx9SbU2lTi8RWfoXZpTN5RqVCDcMQecEj3Tr5OzwxNAi1U1F9ipdx3/eHfPqezJpdWWfofENpxfxRx9Sy84vQ8R+DU+Aym5Yq5308XhK6n7Kt5Gp9mTcNamfuHf0bZXU17OhKmpRksPJk2jONRxlF5WC0swfQE61T5hkikczA9ATr1PmGSORrnvperLNt3MfRHmwOUErgmm2losUbnDKbEEbp6RKfwmWqmFxLvSa13bSU61YaZ1MPrtk/yPnrQrgBm8hU3o5sL/svsPgeE7V7OdLrLVHG3vYVOrLRkiiaq4IuDcc41zSviVQXdwg52IUd5mLBtyj6TzVMo01qrSLDyrgsqbTortJ5hIxl3lAp0wVw32z7NPX5Nej2uzVxkfzNxTVMpK9Ri7sH0mO0/Zn+7TbCzm4OpPRJGKd5BTVOGuWWiImBMzEbhE+WJxC01LOwRVF2YmwAkFy1yisSVwq6I2eVcXJ6qbu3unajQnWeII4VriFFdZk+vMXlL4vK9aqb1KzvwLG38o1CeUORsJB57kSitlvxl9Cc9qLwj9S8wYJlPYDObE0CNCuxA9Vz5Re5tnZaS3A58piKL06w8jVNN1U38xmKG1ifunge+Z6thUp680aKV/TqaPRksbKFMHXVQcC6j6z7U6gYXUgjnBBHhKLC6tks3k4P5meFVvhU/WfVzYqjDf3snzbXrrT3d3BKoiJOKQmDOVl3OSlhF+0Ok51rTW2kePAcTIBlTPjE1idF/IJuWnt7XOvutNdC0qVtVojJXu6dHR6stQmLyjquIZzdnZjzszN75mjinQ3R2Q86sy+4zb+FvHxfT+zF+KL9P1/ovGJV2Ss/MRRIFQ/lCbw2p7cHH1vJ/kXL1LFppUm1j76HUyniPrsmGva1KOslp5m6hd062i5+R0oiJlNR8MZi1pU2dzoogLMeAlR5ey6+Lql21KNVOnuVf9ecyV8pGUyFp0Afvfav1QbKO+5/dEgUt7PoJR4j5sibQrOUuGuS/k2pUmdgqKWYmwUC5J4ASUYDk6ruL1HWiD6uuo3aBqHfJTmjm0uFpBnUGu4u59kH1Bzcec9kkVpyuNoS3sU+XmdaGz44zU/8K/rcmT28zEKx5mQqO8MfdIzlbIVbCtaslgdSuPOQ9DfQ2MuafDF4RKqMlRQ6MLFTOVLaNWL6+qOlTZ9OS6ujKRidPOLIpwmINPah86mx3odl+IsR2cZzJdhNTipR5EWdNwbi+ZaOYHoKdep8ZkjMjmYHoCdep8ZkjM8vcd7L1Z6W37qPoUfiv0j9dviM00DYmx0RqJtqB3Amb4n9I/Wb4jJryZqCuIBAIPk7g6xseeiq1uFS38Z5HnqVHi1N3lkhFOqy/dYr0Ej3TDuT9434k398t+rmvhXN2w1O/BQvun1wuQMPSN6eHpqefRBPedcxfiUMaR1Nv4bPxkim3QjaCCRfWCNR2HXundzG/wCIUuh/ltN8/PT36ifBNMxv+IUuh/lNNU6m/buXnH7GWFPcuFHyZawhmsLnUJmRvPzKZo4Qqps1U+THVtd/DV+9PO04OpJRXieiqTUIOT8CG525zHFVCqG1BD5g9oj1z9OHTOAB/wDIlgZiZtBUGIqrd210QfVTc3SfAdM9FOcLWlp/meehTndVNTh5MzCxFYBntQU+3ct/INnaROm/Jk1vNxIJ5jTIHfpSe2mZIlf1m8p4K0bCilhrJUGWM16+FF6iaVP9Yh0l7d69onJl51EBBBFwdRB1gg7QRKtzyzdGFqhqYtRqX0R7LjavRvHbzShaX3Ee5PmT7qy4a34ciPSyuTf0Nvxm+BJWssrk39Db8ZvgSfW0O59z52eu29iVzk5x5dXCUC51ufNppzvbfw3mdUyrc+sqGti2UHzKP2aj9ra579X7sk2tHjVMPkVrqtwqeVzOFi8W9V2eoxd2N2Y/3qHCfTJ+TamIfQooXbabbAOdidQHTMZOwLV6qU0+85sDuA2kngBc9kt7I+SKeGpCnTWw9ZvWZt7MeeWLm6VulGK1I9tauvJyk9CF4Xk1qEXq10pnmVS/iSJri+TWqovSrJU/ZINM9h1iWLaJK6fXznJU6BRxjBSGMwL0XKVUKONx5ucHYRxE3ydlB8PUFSk2i69xG8MN4MtjL2QkxdIo4sw106m9W5+jnG+VFisO1N2RxZkYqw4gytbXMbiLUlr4kq4tnbyTT08C4ciZXXFUFqJqvqZdpVxtB/vYROhK15PMplMSaRPm1RqH/kUXH+HS7hLKkS5o8Ko4rkW7arxaak+ZVeftUnHuPZRFHRo6X9RnhzYwwqY2gp1jTDEdUF/6Z0M/6BXHE7nRGHYCp+GcvIGMFHFUah1KrjSPMp80nuJPZLVN5t1j9P2JFRdu8/q+5ctpmYBmZ50viIiAQvlLwwNGk+9ahS/7LKT70Er6T3lMxo0KVK+ssapHMACo8WPdIFPQWLaorPzIN4k6zx8i0cwPQE69T5hkjMjuYPoCdap8wyRSLcd7L1ZYod3H0KPxP6R+u3xGTbkx/wCo/h/1yE4r9I/Xb4jJryY/9R/D/wAyWbt9g/YkWq7de5PJgzMwZALpVeffp9Tqp8AmuY3p9Lof5TTOfXp9Tqp8sTGYvp9Pof5bS+n+V/b9iFj8z+77lrCV/wAptX7Siu4I7dpZR9JYAkC5TsP59B9xDoekFWH17pMsmlWRSvFmiyFUaekyr7TBe8gfWXhSpBVCgWCgKBwAsJRyPokEbQQR0g3Eu3BYoVaaupurqHHQReatpZ6vuZtn4W8feIiSSoJHs+8MHwNQnahV16Q4B8GMkBkbz/xoTBMvrVWVAOAOk3gvjO1DPFjjzONfHDlnyKvllcnHobfjN8CStZZfJx6GfxW+FJYv32XuSrFdr7EpMpHGVS9V2O1nZj2sTLuMpPKNA061RDtWo69zGZtmtb0vY0bQWVEk/Jrhg2IqOdqUwB0u2vwXxljStOTrGhMUyE28olh1kOlbu0u6WVM99njPPyO9ljhaGYiJiNgMq/lCwwTG3Hr01c9IJX3KJaBlV5940VMawGsU1Wl+8Ls3i1uyb7DPF08jDfY4Xuc3IFXRxdAj9ag7CwB8CZcsp3Nuhp4ygo/Wqx6FOkfBZcVp02i1vr0PiwTUX6kR5RMkmpRWsou1K+n+G209hsegmVzaXnUphgQRcEWIOsEHaDKrzqzWbCOWQFsOx8xtuiT6rfQ7+mfVjcLHDl7H5d0dd9EkzMztV0WhXbRqL5tNydTqNgJ9rdxkxBlFTsYDO3E0RZKxZRsVwKgHQTrHfP2vZbz3oMUbrdWJluzwZYy1TwtPTqtb2VFtJjzKPrsErutn7i2FtNU4qi38bzh4nFPVYtUdqjHazEk+O7hOVOwlnrvQ6Tu1jqo++V8ptiazVX2tsG5VH3VH97zPHNqdEsTogsQCxtrsqi5J4W3zSVo4isImtNvLLTzC9ATrP8xpIpH8wx+YU+mp81pIJ52v3kvVluj8EfQpDGD7V+u3xmTTkx24j+H/AJkhuUBatU/Ef4zJlyY7cR/D/rli6fYP2JlusVkTyYMzMSEWCqs+vT6nQny1jMQfn9Pqv8sxn16fU6E+WJtmEPz9Oo/wy7n8r+37EfHb+5aYnEzxyScRhWCi9RPtEHOVBuO0Fh3TuCYMiQm4SUl4FaUVJOLKLkxzJzsFEeQrtanf7KodiknWrcy3133XmM9c0zTZq9Bb02OlVQeo29gPZ93Rsh0vZhc0/wDaMj4lQmXoGvs1g7DMmU5k3OLEYcWpViF9g2dexW2dlp0nz/xZFtJBxFMX8SRJzsKiejRuV5DxTLKx2PSiheq4RBtJ9w5zwlU5zZfOMraVitNbrSU7bX1k8Tq7hPBjspVK7aVao1Q7tI6h0DYOyfBUJNgCSdgGsnsmy3tVS6z1Zkr3DqdVaIxLM5OR+Zn8V/csrKWdydD8y/iv9Ivn2Xuftmu09iUGVpyg5JNPECqB5lYa+FRRY94APYZZc8WV8lpiaLU6g1NsO9WGxhxku3q8Ke8UK9LiQwU3h67U3V0OiykMp5iDLWzczmTFoNYSsB59O+u/OvOv9mVllfI9TC1SlUdVh91l51/03Tx06hUgqSrDWGBIIPAjZLFajC4imn6MmUqkqEsF53i8qnC58YumLeVDj9tFY94sTNcZnriqgsaugD+rUIe/b4yd0Gpnmjb0uHkycZ051phUKoQ2II81Nujf1n5hw3+Mqx2LEkm5JJJOskk3JMwzXJJNydZJ1knid86WQcgVMXU0UFkFvKVNyj6nmH0lGlThbwbb9zFVnKvLBIeTjJJNRq7DzUHk6fFz94joFh+9LCnmyfgVoUlp0xZEFh9Sec319s9MjV6vFm5FSjT4cFETSrRDqVYBlIsVIBBHMRN4nE6kKyvycqxLYZ/Jn9W9ynY21fGRrE5mYtP+QXHOjKw99/CW1FprheVYrHMzStoS+RT9PNXFMbDDP2hV8SZ2MncnNZzes60V3gHyj/7R3mWRaJ9Svqj5YR+RtYLnqcWjmtRp4apRpDQNRCjVT5zm6kXJ37dmoSN//mJ/7kf+o/75PonCFxUhnD5nWVGEuaOfkLJX5Lh0paWno6XnW0b6Tltlzzz3mZicm23lnRLCwiD4vk3L1HYYgAMzPY0720mJtfS4zs5r5sfkXlL1PKGpo+roW0dLib7Z34nWVxUlHdb0OcaMIveSERE4nUieX8xjiq7VRX8npBRolNL7q226Qmc3syThK4qmt5SyldEJo/etrvpGSuJ26RU3dzOhy4MN7exqIiJxOpgiRXLeYFKsS1E+Qc6yAL0yer6vZ3SVxPuFSVN5i8HxOEZrEkVTi8xsXTOqkKo50ZT4Gx8J5FzXxRNvyap3AeJMuG0xabFf1PJGd2kCssBye4ioftNGgu+5Dt2KurxElmCzXo4OjUZRpVPJteq1i1tE3tuUdEkMjWfWWRRwxpg/aVgUA3hPXbu1dJnN16taSjk+lShTTZV67BLQ5PVtgRxqOf8AFaVgBfZrO4cZcmb+TvyfDUqZ+8q+d12Ok3iTNl9JbiXzOFrHrNnRiIkgoHlyjkyniEKVUDqefaDzg7QeIkIypybuCTh6gdfYqeaw6GAse4SwYnanWnT+FnKdKM+aKhrZpYtDrwznq6LjwMzQzQxbnVh2XixVB4mW5aLTT0+p5I49Eh5sgeSuTc3BxNTV+rp679Lke4dsmuDwKUUCUkCINij38Txn3tMzLUrTqfEzvClGHwoRETkdBERAEREAREQBERAEREAREQBERAEREAREQBERAE+GIxqU/wBJUVN/nMq6u0z7GVpyj+mLwor8bzrRp8SW7yOdSe4skjyxn9RpAij9vU3WuEB4tv7PCV3j8e9eoalVtJ237gNwA3DhPgqkkAC5OoAayTzAb5Ms28wmYipixortWj6zdfmHDb0Smo07ZZ8TI3Oq8GmYmbJqOMRVFqam9IH1nHrdA8T0SxBMIgAAAsALADUAOAm0mVajqSyzZCCgsIRETkfYiIgCIiAIiIAiIgCIiAIiIAiIgCIiAIiIAiIgCIiAIiIAiIgCIiAJwMt5n08XWFSo7rZQmiuiLgEnaQeed+J9Rk4vMT8cVLRnNyXm7Qw36KkA2wufOf8AmOzsnSiJ+Nt6sJJchERPw/RERAEREAREQBERAEREAREQBERAEREAREQBERAEREAREQBERAEREAREQBERAEREAREQBERAEREAREQBERAEREAREQBERAEREAREQBERAEREAREQBERAEREAREQBERAEREAREQBERAEREAREQBERAEREA//Z"/>
          <p:cNvSpPr>
            <a:spLocks noChangeAspect="1" noChangeArrowheads="1"/>
          </p:cNvSpPr>
          <p:nvPr/>
        </p:nvSpPr>
        <p:spPr bwMode="auto">
          <a:xfrm>
            <a:off x="63500" y="-617538"/>
            <a:ext cx="203835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462" name="AutoShape 6" descr="data:image/jpeg;base64,/9j/4AAQSkZJRgABAQAAAQABAAD/2wBDAAkGBwgHBgkIBwgKCgkLDRYPDQwMDRsUFRAWIB0iIiAdHx8kKDQsJCYxJx8fLT0tMTU3Ojo6Iys/RD84QzQ5Ojf/2wBDAQoKCg0MDRoPDxo3JR8lNzc3Nzc3Nzc3Nzc3Nzc3Nzc3Nzc3Nzc3Nzc3Nzc3Nzc3Nzc3Nzc3Nzc3Nzc3Nzc3Nzf/wAARCABvAOsDASIAAhEBAxEB/8QAGwABAAMBAQEBAAAAAAAAAAAAAAUGBwEEAwL/xABFEAABAwMBAwYKBwUIAwAAAAABAAIDBAURBhIhMQdBUWFxsRMiMjZCcnOBkcEUIzNSobLRFjVTY/AVFyU0Q2J0kiRk4f/EABkBAAMBAQEAAAAAAAAAAAAAAAADBAUBAv/EACwRAAICAgAFAQgCAwAAAAAAAAABAgMEEQUSEyExIhQyQVFhcYHwIyQzscH/2gAMAwEAAhEDEQA/ANxREQAREQAXDwXVx3klAMLo4LFZrjXmZ5+n1Y8YndO4c/atY05I+Ww0EkjnPe6BpLnHJJwq8jEdEFJveyLGzVfNxS1okSuZCrWu7zU2ughZRu2JZ3lvhMeSAMnHXwVS09qS5QXWnZPUyTwTStjex52vKIAI+KKsKyyt2ILc6uq3ptGqLhXV8KyYU9LLMQSI2F2Bz4GVIlvsWN6Wz6rqyGfUl4nqTUCuljJOWsZua0cwxzrSdM3GS6Wanq5gBI4Fr8cCQcZVeRh2UQUpPySY+bC+bil4JZFwLqkLAiIgAiIgAiIgAiIgAiIgAiIgAiIgAiLhKAOooa8altlqJjnn25wPsYsOd7+j3qvTcoTQ4iC2uLeYyShp+AB70+vGtsW4xJ7Mqmt6lIvS47gVSqXlBpnODaqhliB9KN4fjuKs9uu1DdITJRVDJMeU0Hxm9o4hcsotr96OjsMiqz3WY3L9q/1j3rXtLeblu9g3uWQzfayes7vWvaV83Ld7Bq0+JPdUf34GXwxaul9v+nb/AGanvVEKeo2mljtuN7eLXcPnwUJZNFQW+tZVVNSah0btqNoZsgHmJ3nOFIawvE9lpKOppw121VBkjD6bdhxIzzcB8F7rRd6O7U4mpJQSPLYdzmHoIUEZXwp3F+ll8oY879SXqRIjgvxI0PaWuGWkYIX6XCd6lKylVGgIH1RfBWvigJz4Is2i0dAOe9W230cNBSR0tO3ZjjGAM71Faj1LS2eJ0bS2asI8WEHh1u6Avdp+plrbNR1NQ4OlliDnEDG9U2yvnWpWPt8CWmFELGq/PxJBdXEJUxWdRQF11Zarc5zDKaiVu4xwYcQegngFBP5QvG+rth2f902D3KiGLdNbUSaeXTB6ci+ZTKptHr6jkeG1dJNAD6TSHgdvA/gpusvlM2y1FyoXxVTYmFwDX8T0HoXmePbBpSXk9RyappuL8EvlMrPoNf1T5o2OoIQ1zw0kSHOCexX9nBctospaU15O05Fd3uM/SIvnJKyKMySvaxjRkuccADrShx9EVVuOubZTOLaUSVZHpR7mf9jx92VG/wB4Ttr92eL7ff8AlVMcS+S2okssyiL05F8RVW3a5tlS4MqWyUjjuzJgt+I4e/Cs0Usc0bZIntexwy1zTkEdSVZVOt6ktDq7oWLcXs+iLi6ljDhJVL1pqh9K8263vxN/rSj0M8w6+5Wi71ot9sqasjPgmFwHSeYLGZJHzSPlmcXyPcXOd0npWhgY6sk5S8Iz869wiox8s4NqSTADnPee0k/MqZpNKXqqYHik8GDwMzg3Pu4q46M07Hb6SOtqYw6smbteNv8ABtPADr6VacJ1/EXGXLWhFHDlKO7GY9cdP3W3NL6qkeI+eRh2mjtxw968VHVT0VQyopZXRys4Obz9R6QttcARgjKzrXOn46BzbhRRhkEjtmVg4MceBHUf64r3j53VfTsXk85GD0lz1vwVF5LnOceJJJWv6V83Lf7BqyA8Pctg0r5u2/2DUcTf8cfuHDV/I/sQXKb+6aIf+2PyPVAp6iallE1NK+GQcHsdghX/AJTf3VRf8sfkeqppBjZdR0kcjWuY4uBa4ZB8Ur3iSUcXbXzPGXByydL6Hpp9a3uFga6WGXrki3n4YXyrNXXqqaWuqWwt5xCwNz795V9m0lY5nF30BjCf4bi0fAHC+lJpqz0bg+Ggi228HPy8jsyp/asbyq+/4KPZcnw5/wCzI3Oc9xc9xc5xySTkkrXNJb9N2/P8ELJqj/MTY/iO71rOkfNq3+yCZxF7rjr97C+HLVkt/vclis/1lqmSWZ9utsmzEw7MsrTvcedo6ladW3F1ssk88ZxK4COP1juz7hk+5ZI1peWsaC5xIAaOc9CTgURluyXhDs++S1XHyzscT5Xtihjc+Rxw1rGkk9mFNwaQvc0e39FbGOYSSAH4K96ZsENnpGlzGvq3j62XG/sHUFOAL3dxKXNqtdhdPDotbm+5jNxs9xtu+tpHxs+/jLfiNy8sFRLA2VsMjmtlZsSAHc4dBC22WJssbo5WNexww5rhkELL9Y2FtnrGSU4xSTklgx5Dhxb+idjZqufJNdxOThOpc8H2IGHdPF67e9bg3c0diw+H7aP12963BvAdiTxPzH8j+GrXN+D51E8dNA+aZ4ZHG3ac48AFlWpNQ1F7nLQXR0bT4kXT1u6+rmVm5SLi6Klgt8biDMduTraOA+PcqZZ7dJdbjFRwnZLz4zvutHEruDTCEOtM5m2ynPowPlR0VVXSeCo6eSd+N4YOHaeA96l/2Ovhj2/ozM8dnwoz+i0q2W6mtlIympIgxjeJ53HpJ5yvWvFnE7Ob0Lse6+Gw1633MSraKqoJRHWU8kD+YPbuPYeB9yktN6hqLLUNBJko3H6yI83WOgrULnb6e5Uj6aqiEjHfFp6QeYrI7zbpLTcZqOXfsHLHfebzFU05MMqPJYu5NdjSxZc8H2NipaiOqp454Xh8UgDmOHOCvsqTybXF8lPUW+R2fAkPj9U8R8e9XZZF1XSscPka9NnVgplb5QHObpmfZ3ZkjB/7hZpQsbJXUrH7mvmY09hcB81rGq6M11grIWN2nhm20dJacjuWQtc5pa9nFpBBWlgS3U4ryZ+bF9VSfg3Ru4Y6F1Rtiucd2t0VVG7eRh7fuuHEKRysmScXpmpFpraOqG1fE2TTdwD+DYtsdoII/EBTGVUeUG7Mgtv9nsdmaoILseiwHP44x8UzHi5WxS+Yu9pVvZnGNy2HSvm7bvYNWPgBbBpXzct3sGrS4j/jj9zPwFqx/YguU391UP8Ayx+R6q2jPOai9Z35SrVynD/CaI9FYPyPVU0b5zUPrO/KUUP+o/ycuX9pP7GuLhXV+X+SVkGszEJ/t5fXd3rWdI+bdv8AZBZLP9tL6571rek/Ny3+yC1uIP8Ajj+/Ay8Fasl+/EhOUtxFuo25OyZiT7mlVHSrGy6it7ZMH63O8c4BI/EK9coFG6psJkjGXU8jZPdwPfn3LN6GpfRVkFVEPHieHgdOOI713EfNjOK89zzkrWQpP6G2gYXV5qCrhrqWKpp3bUcjctK9GVkNaemaqaa2dKq/KGxrtPOcR4zJWFvxx81ZyqHyjXVjxDbIXAkHwkx6Ogd5+Cfixcro6E5LSqeyl04+viH+9vetvb5I7FiNN/moR/Mb3hbcOA7FZxJ+7+STh60n+DMeUR5dqPZJOG0zMdmXL2cmkTHXGsldjbZC1rewu39wX65SqNwrqSta3LXx+CceggkjvPwURo66Mtd6jfM7Zhmb4J55hkgg/Efimr14eo/IU/Rlbl8zWUX5aQRnO5dWOa51Z3ymRtbcaF48p8LwfcRjvK0IuwCc4wso1ldGXW8udE7MMI8Ew9OCcn49yswU3bsjzWulpnp5O3EakwM4dTvH4tWoLPOTWkc+uqqxw8WOMRg9JO89wWhoznu5ncKOqkcIyFlmsLC+01rp4W/+FO7LMf6bj6J+S1RfGpp4qqF8NRG2SJ4w5jhkEJNFzpltDrqlZHRj9nu9ZZ6jw1I8Yd5cbt7Xjr/VXOl1/RuYPpdJPG/G/wAHhw+S8d40JK1zpLTKHN4+BlOCOoO/X4qvTabvMTi11umODjLcEfgVoy9nv7tkUetV2RZLlr7MZbbaVwefTnxge4cfiqXVVE1XUPnqZHSSvOXOPOpSl0reqhwa2hdGOd0pDQPmrbYdE09E9lTcXipnbvDAPEafn/W5Cnj469PdhyW3eTOSVsOl/N23ewb3KmyaBr3SOIq6fBJOSHfor3aKR1DbKWle4OdDGGFw4EhIzL4WQSixuLVKEm2itcpg/wAGpf8AmD8j1U9G+c1D6zvylaDq2zS3u3xU8ErI3smEmXgkHxXDG7tUHYNHVdtu0FZNUwObESS1gOTkEfNFV0I47g337nLapSuUkuxd1+X+SV+lx28LPLX4MPn+3k9c961rSgxp23D+Q1VKXQNe+V7m1dPsucSMhyu9npHUFspaR7g50MTWOcOBIC0My6FkEosjxqpQm20emaJs0b45GhzHtLXNPOCsi1FZZbJXGFwJgeSYZT6Q6D1hbAvLcLfTXGmdT1cYkjdvweY9I6Cp8bIdMvoOvpVsfqZVYtQVtleRTlr4HHLoZOB6x0FW+DX9vcz6+lqWPxvDQHD45UVddCVcLi+1ytqI+Zkh2X/HgfwUJJp28xuw63T+5ue5XOONd6tkid9XZE/ddeSysMdsp/BZH2su8jsAVOkkc+R0kry57iS5zjkk9JU1SaRvVQ7BpRCM73TOAA+f4KfqNKUlo0/X1U7/AKRVCndsuIw1hx6I6eteo2UU+mHlnJQtt7yKVRjNZTj+az8wW2hYpQAur6Uc5mZ+YLbAp+IPcojsJaTI6/Wpl3t0tJIQ0nex/wB1w4FZFWUs9FUvp6qMxysOHA/LpC29RN9sNHeYQKlpbK3yJmY2m/qOpKxsnpPT8DMijqd15KJYdX1lrjbT1DPpNO3c0F2HtHUecdSsX7fW3Yz9Hqtv7uG9+VXbhoq7Ur3GnDKuPmLHbLvgfkSo79nrxt7P9m1H/X/6q3XjWvm2TqV9a0SN/wBYVdzidT0zPo1M7c7DsveOs8w6vxUDR0s9bUspqWPblecNaP64Ket+irtVOBqWMpYucyOy73AfMhXuxWCis0JbTtL5XeXM/wAp36DqC5LIpojy1+Tioste5n0sFqZaLbFSxkFwGZHAY2nHif66FJLi6stycntmjFKK0giIuHRhERABERADCIiACIiACIiACIiACIiAC5hdXhvFxZarfNWSRukbHjxWkAnJwupNvSBvR7VS+UG8xspRa4HB0spDpsHyWg5A7ScKNumu6uoY6OggbTBwx4Rx2ne7mCrdDR1d2rRFTtdLNK7LnOPTxLj0datpxnF89nwJrLeZcsST0XbnV98hcRmGn+tkOOjgPee4rVwovT9listA2CMh0jsOlkx5bv06FKpGRb1Z7+AymvkjoIiJA0IiIAIiIAIiIAIiIAIiIAIiIAIiIAIiIAIiIAIiIAIiIAKG1ZRz11jqKelZtyu2cN4Z3hTKLsZcrTRxra0ZvbNB107w64Ssp4vutO08juH4q82m1Udqp/A0UIY30nHe5x6Sede9Eyy6dnvM8RrjHwBwREShgREQAREQAREQAREQB//Z"/>
          <p:cNvSpPr>
            <a:spLocks noChangeAspect="1" noChangeArrowheads="1"/>
          </p:cNvSpPr>
          <p:nvPr/>
        </p:nvSpPr>
        <p:spPr bwMode="auto">
          <a:xfrm>
            <a:off x="63500" y="-449263"/>
            <a:ext cx="2000250" cy="942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464" name="AutoShape 8" descr="data:image/jpeg;base64,/9j/4AAQSkZJRgABAQAAAQABAAD/2wBDAAkGBwgHBgkIBwgKCgkLDRYPDQwMDRsUFRAWIB0iIiAdHx8kKDQsJCYxJx8fLT0tMTU3Ojo6Iys/RD84QzQ5Ojf/2wBDAQoKCg0MDRoPDxo3JR8lNzc3Nzc3Nzc3Nzc3Nzc3Nzc3Nzc3Nzc3Nzc3Nzc3Nzc3Nzc3Nzc3Nzc3Nzc3Nzc3Nzf/wAARCABvAOsDASIAAhEBAxEB/8QAGwABAAMBAQEBAAAAAAAAAAAAAAUGBwEEAwL/xABFEAABAwMBAwYKBwUIAwAAAAABAAIDBAURBhIhMQdBUWFxsRMiMjZCcnOBkcEUIzNSobLRFjVTY/AVFyU0Q2J0kiRk4f/EABkBAAMBAQEAAAAAAAAAAAAAAAADBAUBAv/EACwRAAICAgAFAQgCAwAAAAAAAAABAgMEEQUSEyExIhQyQVFhcYHwIyQzscH/2gAMAwEAAhEDEQA/ANxREQAREQAXDwXVx3klAMLo4LFZrjXmZ5+n1Y8YndO4c/atY05I+Ww0EkjnPe6BpLnHJJwq8jEdEFJveyLGzVfNxS1okSuZCrWu7zU2ughZRu2JZ3lvhMeSAMnHXwVS09qS5QXWnZPUyTwTStjex52vKIAI+KKsKyyt2ILc6uq3ptGqLhXV8KyYU9LLMQSI2F2Bz4GVIlvsWN6Wz6rqyGfUl4nqTUCuljJOWsZua0cwxzrSdM3GS6Wanq5gBI4Fr8cCQcZVeRh2UQUpPySY+bC+bil4JZFwLqkLAiIgAiIgAiIgAiIgAiIgAiIgAiIgAiLhKAOooa8altlqJjnn25wPsYsOd7+j3qvTcoTQ4iC2uLeYyShp+AB70+vGtsW4xJ7Mqmt6lIvS47gVSqXlBpnODaqhliB9KN4fjuKs9uu1DdITJRVDJMeU0Hxm9o4hcsotr96OjsMiqz3WY3L9q/1j3rXtLeblu9g3uWQzfayes7vWvaV83Ld7Bq0+JPdUf34GXwxaul9v+nb/AGanvVEKeo2mljtuN7eLXcPnwUJZNFQW+tZVVNSah0btqNoZsgHmJ3nOFIawvE9lpKOppw121VBkjD6bdhxIzzcB8F7rRd6O7U4mpJQSPLYdzmHoIUEZXwp3F+ll8oY879SXqRIjgvxI0PaWuGWkYIX6XCd6lKylVGgIH1RfBWvigJz4Is2i0dAOe9W230cNBSR0tO3ZjjGAM71Faj1LS2eJ0bS2asI8WEHh1u6Avdp+plrbNR1NQ4OlliDnEDG9U2yvnWpWPt8CWmFELGq/PxJBdXEJUxWdRQF11Zarc5zDKaiVu4xwYcQegngFBP5QvG+rth2f902D3KiGLdNbUSaeXTB6ci+ZTKptHr6jkeG1dJNAD6TSHgdvA/gpusvlM2y1FyoXxVTYmFwDX8T0HoXmePbBpSXk9RyappuL8EvlMrPoNf1T5o2OoIQ1zw0kSHOCexX9nBctospaU15O05Fd3uM/SIvnJKyKMySvaxjRkuccADrShx9EVVuOubZTOLaUSVZHpR7mf9jx92VG/wB4Ttr92eL7ff8AlVMcS+S2okssyiL05F8RVW3a5tlS4MqWyUjjuzJgt+I4e/Cs0Usc0bZIntexwy1zTkEdSVZVOt6ktDq7oWLcXs+iLi6ljDhJVL1pqh9K8263vxN/rSj0M8w6+5Wi71ot9sqasjPgmFwHSeYLGZJHzSPlmcXyPcXOd0npWhgY6sk5S8Iz869wiox8s4NqSTADnPee0k/MqZpNKXqqYHik8GDwMzg3Pu4q46M07Hb6SOtqYw6smbteNv8ABtPADr6VacJ1/EXGXLWhFHDlKO7GY9cdP3W3NL6qkeI+eRh2mjtxw968VHVT0VQyopZXRys4Obz9R6QttcARgjKzrXOn46BzbhRRhkEjtmVg4MceBHUf64r3j53VfTsXk85GD0lz1vwVF5LnOceJJJWv6V83Lf7BqyA8Pctg0r5u2/2DUcTf8cfuHDV/I/sQXKb+6aIf+2PyPVAp6iallE1NK+GQcHsdghX/AJTf3VRf8sfkeqppBjZdR0kcjWuY4uBa4ZB8Ur3iSUcXbXzPGXByydL6Hpp9a3uFga6WGXrki3n4YXyrNXXqqaWuqWwt5xCwNz795V9m0lY5nF30BjCf4bi0fAHC+lJpqz0bg+Ggi228HPy8jsyp/asbyq+/4KPZcnw5/wCzI3Oc9xc9xc5xySTkkrXNJb9N2/P8ELJqj/MTY/iO71rOkfNq3+yCZxF7rjr97C+HLVkt/vclis/1lqmSWZ9utsmzEw7MsrTvcedo6ladW3F1ssk88ZxK4COP1juz7hk+5ZI1peWsaC5xIAaOc9CTgURluyXhDs++S1XHyzscT5Xtihjc+Rxw1rGkk9mFNwaQvc0e39FbGOYSSAH4K96ZsENnpGlzGvq3j62XG/sHUFOAL3dxKXNqtdhdPDotbm+5jNxs9xtu+tpHxs+/jLfiNy8sFRLA2VsMjmtlZsSAHc4dBC22WJssbo5WNexww5rhkELL9Y2FtnrGSU4xSTklgx5Dhxb+idjZqufJNdxOThOpc8H2IGHdPF67e9bg3c0diw+H7aP12963BvAdiTxPzH8j+GrXN+D51E8dNA+aZ4ZHG3ac48AFlWpNQ1F7nLQXR0bT4kXT1u6+rmVm5SLi6Klgt8biDMduTraOA+PcqZZ7dJdbjFRwnZLz4zvutHEruDTCEOtM5m2ynPowPlR0VVXSeCo6eSd+N4YOHaeA96l/2Ovhj2/ozM8dnwoz+i0q2W6mtlIympIgxjeJ53HpJ5yvWvFnE7Ob0Lse6+Gw1633MSraKqoJRHWU8kD+YPbuPYeB9yktN6hqLLUNBJko3H6yI83WOgrULnb6e5Uj6aqiEjHfFp6QeYrI7zbpLTcZqOXfsHLHfebzFU05MMqPJYu5NdjSxZc8H2NipaiOqp454Xh8UgDmOHOCvsqTybXF8lPUW+R2fAkPj9U8R8e9XZZF1XSscPka9NnVgplb5QHObpmfZ3ZkjB/7hZpQsbJXUrH7mvmY09hcB81rGq6M11grIWN2nhm20dJacjuWQtc5pa9nFpBBWlgS3U4ryZ+bF9VSfg3Ru4Y6F1Rtiucd2t0VVG7eRh7fuuHEKRysmScXpmpFpraOqG1fE2TTdwD+DYtsdoII/EBTGVUeUG7Mgtv9nsdmaoILseiwHP44x8UzHi5WxS+Yu9pVvZnGNy2HSvm7bvYNWPgBbBpXzct3sGrS4j/jj9zPwFqx/YguU391UP8Ayx+R6q2jPOai9Z35SrVynD/CaI9FYPyPVU0b5zUPrO/KUUP+o/ycuX9pP7GuLhXV+X+SVkGszEJ/t5fXd3rWdI+bdv8AZBZLP9tL6571rek/Ny3+yC1uIP8Ajj+/Ay8Fasl+/EhOUtxFuo25OyZiT7mlVHSrGy6it7ZMH63O8c4BI/EK9coFG6psJkjGXU8jZPdwPfn3LN6GpfRVkFVEPHieHgdOOI713EfNjOK89zzkrWQpP6G2gYXV5qCrhrqWKpp3bUcjctK9GVkNaemaqaa2dKq/KGxrtPOcR4zJWFvxx81ZyqHyjXVjxDbIXAkHwkx6Ogd5+Cfixcro6E5LSqeyl04+viH+9vetvb5I7FiNN/moR/Mb3hbcOA7FZxJ+7+STh60n+DMeUR5dqPZJOG0zMdmXL2cmkTHXGsldjbZC1rewu39wX65SqNwrqSta3LXx+CceggkjvPwURo66Mtd6jfM7Zhmb4J55hkgg/Efimr14eo/IU/Rlbl8zWUX5aQRnO5dWOa51Z3ymRtbcaF48p8LwfcRjvK0IuwCc4wso1ldGXW8udE7MMI8Ew9OCcn49yswU3bsjzWulpnp5O3EakwM4dTvH4tWoLPOTWkc+uqqxw8WOMRg9JO89wWhoznu5ncKOqkcIyFlmsLC+01rp4W/+FO7LMf6bj6J+S1RfGpp4qqF8NRG2SJ4w5jhkEJNFzpltDrqlZHRj9nu9ZZ6jw1I8Yd5cbt7Xjr/VXOl1/RuYPpdJPG/G/wAHhw+S8d40JK1zpLTKHN4+BlOCOoO/X4qvTabvMTi11umODjLcEfgVoy9nv7tkUetV2RZLlr7MZbbaVwefTnxge4cfiqXVVE1XUPnqZHSSvOXOPOpSl0reqhwa2hdGOd0pDQPmrbYdE09E9lTcXipnbvDAPEafn/W5Cnj469PdhyW3eTOSVsOl/N23ewb3KmyaBr3SOIq6fBJOSHfor3aKR1DbKWle4OdDGGFw4EhIzL4WQSixuLVKEm2itcpg/wAGpf8AmD8j1U9G+c1D6zvylaDq2zS3u3xU8ErI3smEmXgkHxXDG7tUHYNHVdtu0FZNUwObESS1gOTkEfNFV0I47g337nLapSuUkuxd1+X+SV+lx28LPLX4MPn+3k9c961rSgxp23D+Q1VKXQNe+V7m1dPsucSMhyu9npHUFspaR7g50MTWOcOBIC0My6FkEosjxqpQm20emaJs0b45GhzHtLXNPOCsi1FZZbJXGFwJgeSYZT6Q6D1hbAvLcLfTXGmdT1cYkjdvweY9I6Cp8bIdMvoOvpVsfqZVYtQVtleRTlr4HHLoZOB6x0FW+DX9vcz6+lqWPxvDQHD45UVddCVcLi+1ytqI+Zkh2X/HgfwUJJp28xuw63T+5ue5XOONd6tkid9XZE/ddeSysMdsp/BZH2su8jsAVOkkc+R0kry57iS5zjkk9JU1SaRvVQ7BpRCM73TOAA+f4KfqNKUlo0/X1U7/AKRVCndsuIw1hx6I6eteo2UU+mHlnJQtt7yKVRjNZTj+az8wW2hYpQAur6Uc5mZ+YLbAp+IPcojsJaTI6/Wpl3t0tJIQ0nex/wB1w4FZFWUs9FUvp6qMxysOHA/LpC29RN9sNHeYQKlpbK3yJmY2m/qOpKxsnpPT8DMijqd15KJYdX1lrjbT1DPpNO3c0F2HtHUecdSsX7fW3Yz9Hqtv7uG9+VXbhoq7Ur3GnDKuPmLHbLvgfkSo79nrxt7P9m1H/X/6q3XjWvm2TqV9a0SN/wBYVdzidT0zPo1M7c7DsveOs8w6vxUDR0s9bUspqWPblecNaP64Ket+irtVOBqWMpYucyOy73AfMhXuxWCis0JbTtL5XeXM/wAp36DqC5LIpojy1+Tioste5n0sFqZaLbFSxkFwGZHAY2nHif66FJLi6stycntmjFKK0giIuHRhERABERADCIiACIiACIiACIiACIiAC5hdXhvFxZarfNWSRukbHjxWkAnJwupNvSBvR7VS+UG8xspRa4HB0spDpsHyWg5A7ScKNumu6uoY6OggbTBwx4Rx2ne7mCrdDR1d2rRFTtdLNK7LnOPTxLj0datpxnF89nwJrLeZcsST0XbnV98hcRmGn+tkOOjgPee4rVwovT9listA2CMh0jsOlkx5bv06FKpGRb1Z7+AymvkjoIiJA0IiIAIiIAIiIAIiIAIiIAIiIAIiIAIiIAIiIAIiIAIiIAKG1ZRz11jqKelZtyu2cN4Z3hTKLsZcrTRxra0ZvbNB107w64Ssp4vutO08juH4q82m1Udqp/A0UIY30nHe5x6Sede9Eyy6dnvM8RrjHwBwREShgREQAREQAREQAREQB//Z"/>
          <p:cNvSpPr>
            <a:spLocks noChangeAspect="1" noChangeArrowheads="1"/>
          </p:cNvSpPr>
          <p:nvPr/>
        </p:nvSpPr>
        <p:spPr bwMode="auto">
          <a:xfrm>
            <a:off x="63500" y="-449263"/>
            <a:ext cx="2000250" cy="942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2627784" y="1628800"/>
            <a:ext cx="36724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err="1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lt"/>
                <a:cs typeface="+mj-lt"/>
              </a:rPr>
              <a:t>Wordle</a:t>
            </a:r>
            <a:endParaRPr lang="es-ES" sz="4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lt"/>
              <a:cs typeface="+mj-lt"/>
            </a:endParaRPr>
          </a:p>
        </p:txBody>
      </p:sp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251520" y="4787984"/>
          <a:ext cx="8496944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6408712"/>
              </a:tblGrid>
              <a:tr h="1368152">
                <a:tc>
                  <a:txBody>
                    <a:bodyPr/>
                    <a:lstStyle/>
                    <a:p>
                      <a:endParaRPr lang="es-E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TASK</a:t>
                      </a:r>
                      <a:r>
                        <a:rPr lang="en-GB" b="1" baseline="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: 2 options (no need to create an account)</a:t>
                      </a:r>
                    </a:p>
                    <a:p>
                      <a:pPr marL="342900" marR="0" indent="-34290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lphaUcParenR"/>
                        <a:tabLst/>
                        <a:defRPr/>
                      </a:pPr>
                      <a:r>
                        <a:rPr lang="en-GB" b="0" baseline="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Go to </a:t>
                      </a:r>
                      <a:r>
                        <a:rPr lang="en-GB" b="0" baseline="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hlinkClick r:id="rId3"/>
                        </a:rPr>
                        <a:t>http://www.wallwisher.com/wall/Mostabsurdexperience</a:t>
                      </a:r>
                      <a:r>
                        <a:rPr lang="en-GB" b="0" baseline="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and add a sticky note</a:t>
                      </a:r>
                    </a:p>
                    <a:p>
                      <a:pPr marL="342900" marR="0" indent="-34290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lphaUcParenR"/>
                        <a:tabLst/>
                        <a:defRPr/>
                      </a:pPr>
                      <a:r>
                        <a:rPr lang="en-GB" b="0" baseline="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Go to </a:t>
                      </a:r>
                      <a:r>
                        <a:rPr lang="en-GB" b="0" baseline="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hlinkClick r:id="rId4"/>
                        </a:rPr>
                        <a:t>www.wordle.net</a:t>
                      </a:r>
                      <a:r>
                        <a:rPr lang="en-GB" b="0" baseline="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and create your own </a:t>
                      </a:r>
                      <a:r>
                        <a:rPr lang="en-GB" b="0" baseline="0" noProof="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Wordle</a:t>
                      </a:r>
                      <a:endParaRPr lang="en-GB" noProof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12" name="Picture 3" descr="C:\Users\Kike\AppData\Local\Microsoft\Windows\Temporary Internet Files\Content.IE5\3HRRRVKC\MP900387505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869160"/>
            <a:ext cx="1817024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698" name="Picture 2" descr="http://mkrill.edublogs.org/files/2011/01/wordle.logo-16c3miw.jpg">
            <a:hlinkClick r:id="rId4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19672" y="2996952"/>
            <a:ext cx="1728192" cy="973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13 Imagen" descr="Wordle_AdvCurr.JPG">
            <a:hlinkClick r:id="rId7"/>
          </p:cNvPr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788024" y="2348880"/>
            <a:ext cx="3168352" cy="21908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Adv_English_CV_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064889" cy="1152128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4968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bg2">
                    <a:lumMod val="90000"/>
                  </a:schemeClr>
                </a:solidFill>
              </a:rPr>
              <a:t>Oral skills</a:t>
            </a:r>
            <a:endParaRPr lang="en-GB" sz="36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11560" y="1628800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err="1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lt"/>
                <a:cs typeface="+mj-lt"/>
              </a:rPr>
              <a:t>Blabberize</a:t>
            </a:r>
            <a:endParaRPr lang="es-ES" sz="4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lt"/>
              <a:cs typeface="+mj-lt"/>
            </a:endParaRPr>
          </a:p>
        </p:txBody>
      </p:sp>
      <p:pic>
        <p:nvPicPr>
          <p:cNvPr id="6" name="Picture 4" descr="http://cooltoolsforschools.wikispaces.com/file/view/blabberize.png/83817905/blabberize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212976"/>
            <a:ext cx="4873102" cy="13134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6084168" y="3140968"/>
          <a:ext cx="2160240" cy="1404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</a:tblGrid>
              <a:tr h="1404156">
                <a:tc>
                  <a:txBody>
                    <a:bodyPr/>
                    <a:lstStyle/>
                    <a:p>
                      <a:pPr algn="ctr"/>
                      <a:endParaRPr lang="en-US" sz="2400" b="1" noProof="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2400" b="1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hlinkClick r:id="rId5"/>
                        </a:rPr>
                        <a:t>Example</a:t>
                      </a:r>
                      <a:endParaRPr lang="en-US" sz="2400" b="1" noProof="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Adv_English_CV_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064889" cy="1152128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4968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bg2">
                    <a:lumMod val="90000"/>
                  </a:schemeClr>
                </a:solidFill>
              </a:rPr>
              <a:t>Oral skills</a:t>
            </a:r>
            <a:endParaRPr lang="en-GB" sz="36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11560" y="1628800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err="1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lt"/>
                <a:cs typeface="+mj-lt"/>
              </a:rPr>
              <a:t>Voki</a:t>
            </a:r>
            <a:endParaRPr lang="es-ES" sz="4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lt"/>
              <a:cs typeface="+mj-lt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5868144" y="2636912"/>
          <a:ext cx="2160240" cy="1404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</a:tblGrid>
              <a:tr h="1404156">
                <a:tc>
                  <a:txBody>
                    <a:bodyPr/>
                    <a:lstStyle/>
                    <a:p>
                      <a:pPr algn="ctr"/>
                      <a:endParaRPr lang="en-US" sz="2400" b="1" noProof="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2400" b="1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hlinkClick r:id="rId3"/>
                        </a:rPr>
                        <a:t>Example</a:t>
                      </a:r>
                      <a:endParaRPr lang="en-US" sz="2400" b="1" noProof="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8" name="Picture 2" descr="http://www.bigreboot.com/images/voki_logo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2420888"/>
            <a:ext cx="2592289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395536" y="5013176"/>
          <a:ext cx="8496944" cy="1368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/>
                <a:gridCol w="6408712"/>
              </a:tblGrid>
              <a:tr h="1368152">
                <a:tc>
                  <a:txBody>
                    <a:bodyPr/>
                    <a:lstStyle/>
                    <a:p>
                      <a:endParaRPr lang="es-E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TASK</a:t>
                      </a:r>
                      <a:r>
                        <a:rPr lang="en-GB" b="1" baseline="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: 2 options (both require creating an account)</a:t>
                      </a:r>
                    </a:p>
                    <a:p>
                      <a:pPr marL="342900" marR="0" indent="-34290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lphaUcParenR"/>
                        <a:tabLst/>
                        <a:defRPr/>
                      </a:pPr>
                      <a:r>
                        <a:rPr lang="en-GB" b="0" baseline="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Go to </a:t>
                      </a:r>
                      <a:r>
                        <a:rPr lang="en-GB" b="0" baseline="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hlinkClick r:id="rId6"/>
                        </a:rPr>
                        <a:t>www.blabberize.com</a:t>
                      </a:r>
                      <a:r>
                        <a:rPr lang="en-GB" b="0" baseline="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, choose a photo and make it “talk”.</a:t>
                      </a:r>
                    </a:p>
                    <a:p>
                      <a:pPr marL="342900" marR="0" indent="-34290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lphaUcParenR"/>
                        <a:tabLst/>
                        <a:defRPr/>
                      </a:pPr>
                      <a:r>
                        <a:rPr lang="en-GB" b="0" baseline="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Go to </a:t>
                      </a:r>
                      <a:r>
                        <a:rPr lang="en-GB" b="0" baseline="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hlinkClick r:id="rId4"/>
                        </a:rPr>
                        <a:t>www.voki.com</a:t>
                      </a:r>
                      <a:r>
                        <a:rPr lang="en-GB" b="0" baseline="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and create your own </a:t>
                      </a:r>
                      <a:r>
                        <a:rPr lang="en-GB" b="0" baseline="0" noProof="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Voki</a:t>
                      </a:r>
                      <a:endParaRPr lang="en-GB" noProof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11" name="Picture 3" descr="C:\Users\Kike\AppData\Local\Microsoft\Windows\Temporary Internet Files\Content.IE5\3HRRRVKC\MP900387505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5085184"/>
            <a:ext cx="1817024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Adv_English_CV_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064889" cy="1152128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4968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bg2">
                    <a:lumMod val="90000"/>
                  </a:schemeClr>
                </a:solidFill>
              </a:rPr>
              <a:t>Oral skills</a:t>
            </a:r>
            <a:endParaRPr lang="en-GB" sz="36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611560" y="1628800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err="1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lt"/>
                <a:cs typeface="+mj-lt"/>
              </a:rPr>
              <a:t>Voxopop</a:t>
            </a:r>
            <a:endParaRPr lang="es-ES" sz="4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lt"/>
              <a:cs typeface="+mj-lt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6084168" y="3140968"/>
          <a:ext cx="2160240" cy="14041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/>
              </a:tblGrid>
              <a:tr h="1404156">
                <a:tc>
                  <a:txBody>
                    <a:bodyPr/>
                    <a:lstStyle/>
                    <a:p>
                      <a:pPr algn="ctr"/>
                      <a:endParaRPr lang="en-US" sz="2400" b="1" noProof="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en-US" sz="2400" b="1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hlinkClick r:id="rId3"/>
                        </a:rPr>
                        <a:t>Example</a:t>
                      </a:r>
                      <a:endParaRPr lang="en-US" sz="2400" b="1" noProof="0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8" name="Picture 12" descr="http://1.bp.blogspot.com/_8ASC9ZflIbg/S7FE2lZ3iaI/AAAAAAAAACQ/pTAWtOzcuks/s1600/voxopo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3429000"/>
            <a:ext cx="4005199" cy="9262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uman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>
              <a:srgbClr val="000000">
                <a:alpha val="40000"/>
              </a:srgbClr>
            </a:outerShdw>
          </a:effectLst>
          <a:scene3d>
            <a:camera prst="perspective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>
            <a:tint val="100000"/>
          </a:schemeClr>
        </a:solidFill>
        <a:gradFill flip="none"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  <a:tileRect/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Humanos</Template>
  <TotalTime>808</TotalTime>
  <Words>172</Words>
  <Application>Microsoft Office PowerPoint</Application>
  <PresentationFormat>Presentación en pantalla (4:3)</PresentationFormat>
  <Paragraphs>75</Paragraphs>
  <Slides>13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Human</vt:lpstr>
      <vt:lpstr>Introducing the    Tools, strategies and resources</vt:lpstr>
      <vt:lpstr>An interactive class using computers</vt:lpstr>
      <vt:lpstr>Introduction</vt:lpstr>
      <vt:lpstr>Written skills</vt:lpstr>
      <vt:lpstr>Written skills</vt:lpstr>
      <vt:lpstr>Written skills</vt:lpstr>
      <vt:lpstr>Oral skills</vt:lpstr>
      <vt:lpstr>Oral skills</vt:lpstr>
      <vt:lpstr>Oral skills</vt:lpstr>
      <vt:lpstr>Oral skills</vt:lpstr>
      <vt:lpstr>Mobile learning</vt:lpstr>
      <vt:lpstr>Mobile learning</vt:lpstr>
      <vt:lpstr>Introducing the    Tools, strategies and resources</vt:lpstr>
    </vt:vector>
  </TitlesOfParts>
  <Company>Uned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uned</dc:creator>
  <cp:lastModifiedBy>Kike</cp:lastModifiedBy>
  <cp:revision>77</cp:revision>
  <dcterms:created xsi:type="dcterms:W3CDTF">2010-10-14T17:22:19Z</dcterms:created>
  <dcterms:modified xsi:type="dcterms:W3CDTF">2012-02-15T12:51:35Z</dcterms:modified>
</cp:coreProperties>
</file>